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8"/>
  </p:notesMasterIdLst>
  <p:sldIdLst>
    <p:sldId id="256" r:id="rId2"/>
    <p:sldId id="270" r:id="rId3"/>
    <p:sldId id="271" r:id="rId4"/>
    <p:sldId id="272" r:id="rId5"/>
    <p:sldId id="274" r:id="rId6"/>
    <p:sldId id="275" r:id="rId7"/>
    <p:sldId id="273" r:id="rId8"/>
    <p:sldId id="282" r:id="rId9"/>
    <p:sldId id="286" r:id="rId10"/>
    <p:sldId id="287" r:id="rId11"/>
    <p:sldId id="276" r:id="rId12"/>
    <p:sldId id="280" r:id="rId13"/>
    <p:sldId id="277" r:id="rId14"/>
    <p:sldId id="285" r:id="rId15"/>
    <p:sldId id="278" r:id="rId16"/>
    <p:sldId id="279" r:id="rId17"/>
  </p:sldIdLst>
  <p:sldSz cx="12192000" cy="6858000"/>
  <p:notesSz cx="6858000" cy="9144000"/>
  <p:embeddedFontLst>
    <p:embeddedFont>
      <p:font typeface="Agency FB" panose="020B0503020202020204" pitchFamily="34" charset="0"/>
      <p:regular r:id="rId19"/>
      <p:bold r:id="rId20"/>
    </p:embeddedFont>
    <p:embeddedFont>
      <p:font typeface="Barbatrick" panose="02000400000000000000" pitchFamily="2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Dream Her" panose="020B0604020202020204" charset="0"/>
      <p:regular r:id="rId28"/>
    </p:embeddedFont>
    <p:embeddedFont>
      <p:font typeface="Product Sans" panose="020B0403030502040203" pitchFamily="34" charset="0"/>
      <p:regular r:id="rId29"/>
    </p:embeddedFont>
    <p:embeddedFont>
      <p:font typeface="Product Sans Black" panose="020B0A03030502040203" pitchFamily="34" charset="0"/>
      <p:bold r:id="rId30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BBDC"/>
    <a:srgbClr val="003122"/>
    <a:srgbClr val="5B9BD5"/>
    <a:srgbClr val="C62A6A"/>
    <a:srgbClr val="4472C4"/>
    <a:srgbClr val="FF7480"/>
    <a:srgbClr val="5DDEF5"/>
    <a:srgbClr val="5E6263"/>
    <a:srgbClr val="27FDC5"/>
    <a:srgbClr val="2FB6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9BAC03-799B-4073-A8D3-E7AB5A1CF7D0}" v="3" dt="2019-11-07T08:34:19.275"/>
    <p1510:client id="{AEE94BF4-2214-4AD7-9AF6-DEF4E466A8C6}" v="74" dt="2019-11-07T02:39:37.5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79963" autoAdjust="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e Scino" userId="083f777d2ca56fa5" providerId="LiveId" clId="{AEE94BF4-2214-4AD7-9AF6-DEF4E466A8C6}"/>
    <pc:docChg chg="modSld">
      <pc:chgData name="Simone Scino" userId="083f777d2ca56fa5" providerId="LiveId" clId="{AEE94BF4-2214-4AD7-9AF6-DEF4E466A8C6}" dt="2019-11-07T02:39:49.551" v="80" actId="167"/>
      <pc:docMkLst>
        <pc:docMk/>
      </pc:docMkLst>
      <pc:sldChg chg="modTransition">
        <pc:chgData name="Simone Scino" userId="083f777d2ca56fa5" providerId="LiveId" clId="{AEE94BF4-2214-4AD7-9AF6-DEF4E466A8C6}" dt="2019-11-07T02:22:54.600" v="56"/>
        <pc:sldMkLst>
          <pc:docMk/>
          <pc:sldMk cId="3954930672" sldId="270"/>
        </pc:sldMkLst>
      </pc:sldChg>
      <pc:sldChg chg="modSp">
        <pc:chgData name="Simone Scino" userId="083f777d2ca56fa5" providerId="LiveId" clId="{AEE94BF4-2214-4AD7-9AF6-DEF4E466A8C6}" dt="2019-11-07T02:26:35.377" v="57" actId="14100"/>
        <pc:sldMkLst>
          <pc:docMk/>
          <pc:sldMk cId="1659081132" sldId="277"/>
        </pc:sldMkLst>
        <pc:spChg chg="mod">
          <ac:chgData name="Simone Scino" userId="083f777d2ca56fa5" providerId="LiveId" clId="{AEE94BF4-2214-4AD7-9AF6-DEF4E466A8C6}" dt="2019-11-07T02:26:35.377" v="57" actId="14100"/>
          <ac:spMkLst>
            <pc:docMk/>
            <pc:sldMk cId="1659081132" sldId="277"/>
            <ac:spMk id="7" creationId="{9E0E056D-B23E-409A-ABBE-D7ABBCFE6F54}"/>
          </ac:spMkLst>
        </pc:spChg>
      </pc:sldChg>
      <pc:sldChg chg="modTransition">
        <pc:chgData name="Simone Scino" userId="083f777d2ca56fa5" providerId="LiveId" clId="{AEE94BF4-2214-4AD7-9AF6-DEF4E466A8C6}" dt="2019-11-07T02:30:43.564" v="72"/>
        <pc:sldMkLst>
          <pc:docMk/>
          <pc:sldMk cId="546602126" sldId="282"/>
        </pc:sldMkLst>
      </pc:sldChg>
      <pc:sldChg chg="modTransition">
        <pc:chgData name="Simone Scino" userId="083f777d2ca56fa5" providerId="LiveId" clId="{AEE94BF4-2214-4AD7-9AF6-DEF4E466A8C6}" dt="2019-11-07T02:30:47.095" v="73"/>
        <pc:sldMkLst>
          <pc:docMk/>
          <pc:sldMk cId="3348411015" sldId="286"/>
        </pc:sldMkLst>
      </pc:sldChg>
      <pc:sldChg chg="addSp modSp modTransition">
        <pc:chgData name="Simone Scino" userId="083f777d2ca56fa5" providerId="LiveId" clId="{AEE94BF4-2214-4AD7-9AF6-DEF4E466A8C6}" dt="2019-11-07T02:39:49.551" v="80" actId="167"/>
        <pc:sldMkLst>
          <pc:docMk/>
          <pc:sldMk cId="402518916" sldId="287"/>
        </pc:sldMkLst>
        <pc:picChg chg="add mod ord">
          <ac:chgData name="Simone Scino" userId="083f777d2ca56fa5" providerId="LiveId" clId="{AEE94BF4-2214-4AD7-9AF6-DEF4E466A8C6}" dt="2019-11-07T02:39:49.551" v="80" actId="167"/>
          <ac:picMkLst>
            <pc:docMk/>
            <pc:sldMk cId="402518916" sldId="287"/>
            <ac:picMk id="3" creationId="{80F9747C-66A2-49DC-8627-B47E58A4D52F}"/>
          </ac:picMkLst>
        </pc:picChg>
      </pc:sldChg>
    </pc:docChg>
  </pc:docChgLst>
  <pc:docChgLst>
    <pc:chgData name="Simone Scino" userId="083f777d2ca56fa5" providerId="LiveId" clId="{779BAC03-799B-4073-A8D3-E7AB5A1CF7D0}"/>
    <pc:docChg chg="modSld">
      <pc:chgData name="Simone Scino" userId="083f777d2ca56fa5" providerId="LiveId" clId="{779BAC03-799B-4073-A8D3-E7AB5A1CF7D0}" dt="2019-11-07T08:34:37.901" v="40" actId="1076"/>
      <pc:docMkLst>
        <pc:docMk/>
      </pc:docMkLst>
      <pc:sldChg chg="addSp modSp">
        <pc:chgData name="Simone Scino" userId="083f777d2ca56fa5" providerId="LiveId" clId="{779BAC03-799B-4073-A8D3-E7AB5A1CF7D0}" dt="2019-11-07T08:34:37.901" v="40" actId="1076"/>
        <pc:sldMkLst>
          <pc:docMk/>
          <pc:sldMk cId="703689158" sldId="256"/>
        </pc:sldMkLst>
        <pc:spChg chg="add mod">
          <ac:chgData name="Simone Scino" userId="083f777d2ca56fa5" providerId="LiveId" clId="{779BAC03-799B-4073-A8D3-E7AB5A1CF7D0}" dt="2019-11-07T08:34:37.901" v="40" actId="1076"/>
          <ac:spMkLst>
            <pc:docMk/>
            <pc:sldMk cId="703689158" sldId="256"/>
            <ac:spMk id="4" creationId="{979BE65C-2836-4F7E-91E4-F5E455089A0D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F6994A-2BE5-4574-A1C0-9CCC76273967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C0B1C1-D78C-4F50-9442-58EC898EF9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165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7C6E4-7075-4E52-B9D7-29B73169582C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8659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7C6E4-7075-4E52-B9D7-29B73169582C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4623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7C6E4-7075-4E52-B9D7-29B73169582C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7505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7C6E4-7075-4E52-B9D7-29B73169582C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1602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it-IT" sz="2200" dirty="0">
                <a:solidFill>
                  <a:schemeClr val="tx1"/>
                </a:solidFill>
                <a:ea typeface="+mn-lt"/>
                <a:cs typeface="+mn-lt"/>
              </a:rPr>
              <a:t>• Ogni anno negli Stati Uniti vengono utilizzati fino a 10 milioni di alberi per produrre la carta. </a:t>
            </a:r>
            <a:endParaRPr lang="it-IT" dirty="0">
              <a:solidFill>
                <a:schemeClr val="tx1"/>
              </a:solidFill>
            </a:endParaRPr>
          </a:p>
          <a:p>
            <a:pPr lvl="1"/>
            <a:r>
              <a:rPr lang="it-IT" sz="2200" dirty="0">
                <a:solidFill>
                  <a:schemeClr val="tx1"/>
                </a:solidFill>
                <a:ea typeface="+mn-lt"/>
                <a:cs typeface="+mn-lt"/>
              </a:rPr>
              <a:t>• Vengono utilizzati 21 miliardi di litri d'acqua . </a:t>
            </a:r>
            <a:endParaRPr lang="it-IT" dirty="0">
              <a:solidFill>
                <a:schemeClr val="tx1"/>
              </a:solidFill>
            </a:endParaRPr>
          </a:p>
          <a:p>
            <a:pPr lvl="1"/>
            <a:r>
              <a:rPr lang="it-IT" sz="2200" dirty="0">
                <a:solidFill>
                  <a:schemeClr val="tx1"/>
                </a:solidFill>
                <a:ea typeface="+mn-lt"/>
                <a:cs typeface="+mn-lt"/>
              </a:rPr>
              <a:t>• I rifiuti annuali dalle entrate negli Stati Uniti sono 686 milioni di sterline di rifiuti . </a:t>
            </a:r>
            <a:endParaRPr lang="it-IT" dirty="0">
              <a:solidFill>
                <a:schemeClr val="tx1"/>
              </a:solidFill>
            </a:endParaRPr>
          </a:p>
          <a:p>
            <a:pPr lvl="1"/>
            <a:r>
              <a:rPr lang="it-IT" sz="2200" dirty="0">
                <a:solidFill>
                  <a:schemeClr val="tx1"/>
                </a:solidFill>
                <a:ea typeface="+mn-lt"/>
                <a:cs typeface="+mn-lt"/>
              </a:rPr>
              <a:t>• Evitare la creazione degli scontrini risparmierebbe 12 miliardi di libbre di anidride carbonica (CO2), l'equivalente di un milione di automobili sulla strada. </a:t>
            </a:r>
            <a:endParaRPr lang="it-IT" dirty="0">
              <a:solidFill>
                <a:schemeClr val="tx1"/>
              </a:solidFill>
            </a:endParaRPr>
          </a:p>
          <a:p>
            <a:pPr lvl="1"/>
            <a:r>
              <a:rPr lang="it-IT" sz="2200" dirty="0">
                <a:solidFill>
                  <a:schemeClr val="tx1"/>
                </a:solidFill>
                <a:ea typeface="+mn-lt"/>
                <a:cs typeface="+mn-lt"/>
              </a:rPr>
              <a:t>Inoltre la carta termica, ovvero la carta di cui è fatto lo scontrino non è riciclabile. </a:t>
            </a:r>
            <a:endParaRPr lang="it-IT" dirty="0">
              <a:solidFill>
                <a:schemeClr val="tx1"/>
              </a:solidFill>
            </a:endParaRPr>
          </a:p>
          <a:p>
            <a:pPr lvl="1"/>
            <a:endParaRPr lang="it-IT" dirty="0">
              <a:solidFill>
                <a:schemeClr val="tx1"/>
              </a:solidFill>
            </a:endParaRPr>
          </a:p>
          <a:p>
            <a:endParaRPr lang="it-IT" dirty="0">
              <a:solidFill>
                <a:schemeClr val="tx1"/>
              </a:solidFill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7C6E4-7075-4E52-B9D7-29B73169582C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8739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it-IT" sz="2200" u="sng" dirty="0">
                <a:solidFill>
                  <a:schemeClr val="tx1"/>
                </a:solidFill>
                <a:latin typeface="Product Sans" panose="020B0403030502040203" pitchFamily="34" charset="0"/>
                <a:ea typeface="+mn-lt"/>
                <a:cs typeface="+mn-lt"/>
              </a:rPr>
              <a:t>Come</a:t>
            </a:r>
            <a:r>
              <a:rPr lang="it-IT" sz="2200" dirty="0">
                <a:solidFill>
                  <a:schemeClr val="tx1"/>
                </a:solidFill>
                <a:latin typeface="Product Sans" panose="020B0403030502040203" pitchFamily="34" charset="0"/>
                <a:ea typeface="+mn-lt"/>
                <a:cs typeface="+mn-lt"/>
              </a:rPr>
              <a:t> </a:t>
            </a:r>
            <a:endParaRPr lang="it-IT" dirty="0">
              <a:solidFill>
                <a:schemeClr val="tx1"/>
              </a:solidFill>
              <a:latin typeface="Product Sans" panose="020B0403030502040203" pitchFamily="34" charset="0"/>
            </a:endParaRPr>
          </a:p>
          <a:p>
            <a:pPr lvl="1"/>
            <a:r>
              <a:rPr lang="it-IT" sz="2200" u="sng" dirty="0">
                <a:solidFill>
                  <a:schemeClr val="tx1"/>
                </a:solidFill>
                <a:latin typeface="Product Sans" panose="020B0403030502040203" pitchFamily="34" charset="0"/>
                <a:ea typeface="+mn-lt"/>
                <a:cs typeface="+mn-lt"/>
              </a:rPr>
              <a:t>Il progetto è stato diviso in 3 parti:</a:t>
            </a:r>
            <a:r>
              <a:rPr lang="it-IT" sz="2200" dirty="0">
                <a:solidFill>
                  <a:schemeClr val="tx1"/>
                </a:solidFill>
                <a:latin typeface="Product Sans" panose="020B0403030502040203" pitchFamily="34" charset="0"/>
                <a:ea typeface="+mn-lt"/>
                <a:cs typeface="+mn-lt"/>
              </a:rPr>
              <a:t> </a:t>
            </a:r>
            <a:endParaRPr lang="it-IT" dirty="0">
              <a:solidFill>
                <a:schemeClr val="tx1"/>
              </a:solidFill>
              <a:latin typeface="Product Sans" panose="020B0403030502040203" pitchFamily="34" charset="0"/>
            </a:endParaRPr>
          </a:p>
          <a:p>
            <a:pPr lvl="1"/>
            <a:r>
              <a:rPr lang="it-IT" sz="2200" dirty="0">
                <a:solidFill>
                  <a:schemeClr val="tx1"/>
                </a:solidFill>
                <a:latin typeface="Product Sans" panose="020B0403030502040203" pitchFamily="34" charset="0"/>
                <a:ea typeface="+mn-lt"/>
                <a:cs typeface="+mn-lt"/>
              </a:rPr>
              <a:t>• </a:t>
            </a:r>
            <a:r>
              <a:rPr lang="it-IT" sz="2200" u="sng" dirty="0">
                <a:solidFill>
                  <a:schemeClr val="tx1"/>
                </a:solidFill>
                <a:latin typeface="Product Sans" panose="020B0403030502040203" pitchFamily="34" charset="0"/>
                <a:ea typeface="+mn-lt"/>
                <a:cs typeface="+mn-lt"/>
              </a:rPr>
              <a:t>Hardware</a:t>
            </a:r>
            <a:r>
              <a:rPr lang="it-IT" sz="2200" dirty="0">
                <a:solidFill>
                  <a:schemeClr val="tx1"/>
                </a:solidFill>
                <a:latin typeface="Product Sans" panose="020B0403030502040203" pitchFamily="34" charset="0"/>
                <a:ea typeface="+mn-lt"/>
                <a:cs typeface="+mn-lt"/>
              </a:rPr>
              <a:t> </a:t>
            </a:r>
            <a:endParaRPr lang="it-IT" dirty="0">
              <a:solidFill>
                <a:schemeClr val="tx1"/>
              </a:solidFill>
              <a:latin typeface="Product Sans" panose="020B0403030502040203" pitchFamily="34" charset="0"/>
            </a:endParaRPr>
          </a:p>
          <a:p>
            <a:pPr lvl="1"/>
            <a:r>
              <a:rPr lang="it-IT" sz="2200" dirty="0">
                <a:solidFill>
                  <a:schemeClr val="tx1"/>
                </a:solidFill>
                <a:latin typeface="Product Sans" panose="020B0403030502040203" pitchFamily="34" charset="0"/>
                <a:ea typeface="+mn-lt"/>
                <a:cs typeface="+mn-lt"/>
              </a:rPr>
              <a:t>• Applicazione </a:t>
            </a:r>
            <a:endParaRPr lang="it-IT" dirty="0">
              <a:solidFill>
                <a:schemeClr val="tx1"/>
              </a:solidFill>
              <a:latin typeface="Product Sans" panose="020B0403030502040203" pitchFamily="34" charset="0"/>
            </a:endParaRPr>
          </a:p>
          <a:p>
            <a:pPr lvl="1"/>
            <a:r>
              <a:rPr lang="it-IT" sz="2200" dirty="0">
                <a:solidFill>
                  <a:schemeClr val="tx1"/>
                </a:solidFill>
                <a:latin typeface="Product Sans" panose="020B0403030502040203" pitchFamily="34" charset="0"/>
                <a:ea typeface="+mn-lt"/>
                <a:cs typeface="+mn-lt"/>
              </a:rPr>
              <a:t>• Cloud</a:t>
            </a:r>
            <a:endParaRPr lang="it-IT" dirty="0">
              <a:solidFill>
                <a:schemeClr val="tx1"/>
              </a:solidFill>
              <a:latin typeface="Product Sans" panose="020B0403030502040203" pitchFamily="34" charset="0"/>
            </a:endParaRPr>
          </a:p>
          <a:p>
            <a:pPr lvl="1"/>
            <a:r>
              <a:rPr lang="it-IT" sz="2200" u="sng" dirty="0">
                <a:solidFill>
                  <a:schemeClr val="tx1"/>
                </a:solidFill>
                <a:latin typeface="Product Sans" panose="020B0403030502040203" pitchFamily="34" charset="0"/>
                <a:ea typeface="+mn-lt"/>
                <a:cs typeface="+mn-lt"/>
              </a:rPr>
              <a:t> </a:t>
            </a:r>
            <a:r>
              <a:rPr lang="it-IT" sz="2200" dirty="0">
                <a:solidFill>
                  <a:schemeClr val="tx1"/>
                </a:solidFill>
                <a:latin typeface="Product Sans" panose="020B0403030502040203" pitchFamily="34" charset="0"/>
                <a:ea typeface="+mn-lt"/>
                <a:cs typeface="+mn-lt"/>
              </a:rPr>
              <a:t> </a:t>
            </a:r>
            <a:endParaRPr lang="it-IT" dirty="0">
              <a:solidFill>
                <a:schemeClr val="tx1"/>
              </a:solidFill>
              <a:latin typeface="Product Sans" panose="020B0403030502040203" pitchFamily="34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7C6E4-7075-4E52-B9D7-29B73169582C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9432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7C6E4-7075-4E52-B9D7-29B73169582C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3183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7C6E4-7075-4E52-B9D7-29B73169582C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5470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7C6E4-7075-4E52-B9D7-29B73169582C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4447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7C6E4-7075-4E52-B9D7-29B73169582C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199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7C6E4-7075-4E52-B9D7-29B73169582C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4592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7C6E4-7075-4E52-B9D7-29B73169582C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0736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C753D9-C7BB-4B26-B7CA-134539AC6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4B6DA0B-0F8A-4514-984D-4A90C615F3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9D55F78-C6C2-43D1-BBF5-921F75A01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357C-3B2F-4215-9B88-40C4DB0E19EC}" type="datetime1">
              <a:rPr lang="it-IT" smtClean="0"/>
              <a:t>07/11/2019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25E723-31AB-497E-8203-1A64D045A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3BD171-8C57-4064-AC57-163375A1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702CF-1E3E-4CF8-A1A3-9A6A0FCA31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0909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AB7D34-E3FB-4E9C-A8CF-610D14419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D0DF352-17DD-4823-AD2B-A292F3C15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21BC01-13C5-4A89-ADAA-DCFC6C3A5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AA39A-725C-4FDF-8D6D-E96956274E30}" type="datetime1">
              <a:rPr lang="it-IT" smtClean="0"/>
              <a:t>07/11/2019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127ED8-9E5E-4064-9566-ECA8F4441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893B012-1614-4842-B77F-6939BC37D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702CF-1E3E-4CF8-A1A3-9A6A0FCA31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9329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3CA5CA3-3858-4ECF-983E-3BEDD6696A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A7E8C76-7584-4C43-9415-8E9ACB638B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E5B484-C1B7-4500-87F2-EB5CD2A8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BCA3-C308-4709-BC74-A59375166E11}" type="datetime1">
              <a:rPr lang="it-IT" smtClean="0"/>
              <a:t>07/11/2019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F1B081-BD9B-433D-B112-D3547A57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13C080-CEDE-489E-9790-FDC34896B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702CF-1E3E-4CF8-A1A3-9A6A0FCA31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4635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A37E71-CAC4-441E-A652-402CAA34C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8FC184-93CE-4069-AB97-C481DD7C5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B413F59-46D8-417F-B2A6-2D2A25BD2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8DADD-FA4A-48F2-B8DD-7ECE78818068}" type="datetime1">
              <a:rPr lang="it-IT" smtClean="0"/>
              <a:t>07/11/2019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249156-75B0-4AA0-AC21-8E5C9B497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7AC5D9-02D7-4145-9BEE-1156500C9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702CF-1E3E-4CF8-A1A3-9A6A0FCA31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656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2ACD59-C02E-4F0A-8B76-C72108C56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C2FD8CE-62DD-42E3-A934-30C249178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0783CE-F24B-49D1-A4BA-213DC69F2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CF624-9431-48E7-883A-4646E119AD62}" type="datetime1">
              <a:rPr lang="it-IT" smtClean="0"/>
              <a:t>07/11/2019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4FF774-3721-410B-83DA-6F5B8EE82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0DF05B-7A9F-44E2-9FCA-B140BDFAA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702CF-1E3E-4CF8-A1A3-9A6A0FCA31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39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18094D-0AE9-44EC-A21E-3422D220B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4B2796-E54F-41D4-A9E1-E5CFA42425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D5F6E8E-CCD4-4C93-90E4-AA0665318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149A96A-FABD-40A8-908B-15110A8DB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E7A8-0681-4DCF-9211-87C35FAC5FC9}" type="datetime1">
              <a:rPr lang="it-IT" smtClean="0"/>
              <a:t>07/11/2019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C832F5A-82A2-4E1F-B899-EA20DA3A2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589E15E-6494-4460-A919-898BB45F8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702CF-1E3E-4CF8-A1A3-9A6A0FCA31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5117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46DBF8-303F-4DB9-8761-D09D0F7AC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7322453-F92D-42A5-B60A-F872EB635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6A6814C-913C-47D1-9F11-6D89E471C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885DB38-8A6C-4A7D-A84C-EDC2C3DF8C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FE77C4E-DF21-4209-9E47-0F55341D56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12E40A4-7B19-48CA-B59F-852D93DB3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61CBB-60C4-4368-BE59-F79A088CD827}" type="datetime1">
              <a:rPr lang="it-IT" smtClean="0"/>
              <a:t>07/11/2019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90A78B9-FEF9-4C6E-9B9B-261FB8DB7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74CD26F-5BBB-4EBE-81BE-B1D66168A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702CF-1E3E-4CF8-A1A3-9A6A0FCA31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9147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C00920-1C0B-46ED-8419-658AB6739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2563D4C-25D9-4C84-BFE1-CA3687D43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723E5-0372-4A54-BE17-245AF29E747E}" type="datetime1">
              <a:rPr lang="it-IT" smtClean="0"/>
              <a:t>07/11/2019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8B51690-B1C2-4A4B-BB23-29DC9E241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61D0DE2-FCCE-4B06-977A-CC21ECBB1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702CF-1E3E-4CF8-A1A3-9A6A0FCA31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3186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0A1D360-9D17-4FB2-8D6F-9D297230B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BF3B-AA37-47AD-816E-36588C40CA7D}" type="datetime1">
              <a:rPr lang="it-IT" smtClean="0"/>
              <a:t>07/11/2019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F0A7F59-BB11-4BD1-9B52-CFDC760D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CB016F7-BC61-4092-9009-00D40A184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702CF-1E3E-4CF8-A1A3-9A6A0FCA31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1331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56A0CF-6C3A-4A5B-B22B-E594C18A2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9E5FB1-545E-49EA-9A6F-7851948D2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C1554EB-002F-4C8A-B489-B796740F34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A5E844B-170F-4298-B64F-04A4022A9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0BAF-A7A1-4A7B-9591-F170390B6534}" type="datetime1">
              <a:rPr lang="it-IT" smtClean="0"/>
              <a:t>07/11/2019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5FD6082-7442-4320-91F1-FD0206AEE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C092249-E346-418B-8F8E-98A8C0EAE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702CF-1E3E-4CF8-A1A3-9A6A0FCA31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459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82613B-6D93-480A-AC9B-0FBE8E9D2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A6ECBE8-5BE6-454B-86BA-1223612CD3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77A8A05-DC5F-4FB8-8365-4816C700D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31D29A3-8E77-4148-B240-B4C596BE3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B40F8-5F30-4BCF-9931-6F57F82D5A21}" type="datetime1">
              <a:rPr lang="it-IT" smtClean="0"/>
              <a:t>07/11/2019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ADD3191-AF96-44DE-8B80-95EAF8C7C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97968EA-92A6-40B4-B924-4CDCD838C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702CF-1E3E-4CF8-A1A3-9A6A0FCA31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0821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1561457-8A21-4F59-A7DE-F3F897CD0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FD70370-1086-4A8D-9509-19ECBE9D46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410F6C-FDA4-4188-AE0D-AEDD1668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58DD6-6957-4689-986D-5159A530AE02}" type="datetime1">
              <a:rPr lang="it-IT" smtClean="0"/>
              <a:t>07/11/2019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E157A15-202F-4630-B8C8-226123C21C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462C308-13C4-421F-A359-9E18046D2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702CF-1E3E-4CF8-A1A3-9A6A0FCA31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767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4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3.png"/><Relationship Id="rId3" Type="http://schemas.openxmlformats.org/officeDocument/2006/relationships/notesSlide" Target="../notesSlides/notesSlide12.xml"/><Relationship Id="rId21" Type="http://schemas.openxmlformats.org/officeDocument/2006/relationships/image" Target="../media/image66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3.wmf"/><Relationship Id="rId20" Type="http://schemas.openxmlformats.org/officeDocument/2006/relationships/image" Target="../media/image65.sv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11" Type="http://schemas.openxmlformats.org/officeDocument/2006/relationships/image" Target="../media/image58.png"/><Relationship Id="rId5" Type="http://schemas.openxmlformats.org/officeDocument/2006/relationships/image" Target="../media/image2.png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57.png"/><Relationship Id="rId19" Type="http://schemas.openxmlformats.org/officeDocument/2006/relationships/image" Target="../media/image64.png"/><Relationship Id="rId4" Type="http://schemas.openxmlformats.org/officeDocument/2006/relationships/image" Target="../media/image4.png"/><Relationship Id="rId9" Type="http://schemas.openxmlformats.org/officeDocument/2006/relationships/image" Target="../media/image56.png"/><Relationship Id="rId14" Type="http://schemas.openxmlformats.org/officeDocument/2006/relationships/image" Target="../media/image61.svg"/><Relationship Id="rId22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hyperlink" Target="https://www.treehugger.com/environmental-policy/surprising-impact-paper-receipts.html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442C97-C553-42F1-83AF-3EB7E9312F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146452"/>
            <a:ext cx="9144000" cy="871330"/>
          </a:xfrm>
        </p:spPr>
        <p:txBody>
          <a:bodyPr>
            <a:normAutofit fontScale="90000"/>
          </a:bodyPr>
          <a:lstStyle/>
          <a:p>
            <a:r>
              <a:rPr lang="it-IT" dirty="0" err="1">
                <a:solidFill>
                  <a:schemeClr val="bg1"/>
                </a:solidFill>
                <a:latin typeface="Product Sans Black" panose="020B0A03030502040203" pitchFamily="34" charset="0"/>
              </a:rPr>
              <a:t>Scon</a:t>
            </a:r>
            <a:r>
              <a:rPr lang="it-IT" dirty="0" err="1">
                <a:solidFill>
                  <a:srgbClr val="1FBCAB"/>
                </a:solidFill>
                <a:latin typeface="Product Sans Black" panose="020B0A03030502040203" pitchFamily="34" charset="0"/>
              </a:rPr>
              <a:t>Tree</a:t>
            </a:r>
            <a:r>
              <a:rPr lang="it-IT" dirty="0" err="1">
                <a:solidFill>
                  <a:schemeClr val="bg1"/>
                </a:solidFill>
                <a:latin typeface="Product Sans Black" panose="020B0A03030502040203" pitchFamily="34" charset="0"/>
              </a:rPr>
              <a:t>No</a:t>
            </a:r>
            <a:endParaRPr lang="it-IT" dirty="0">
              <a:solidFill>
                <a:schemeClr val="bg1"/>
              </a:solidFill>
              <a:latin typeface="Product Sans Black" panose="020B0A03030502040203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9FB300E-154A-4174-8553-02E7ED062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20140"/>
            <a:ext cx="9144000" cy="871330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Product Sans Black" panose="020B0A03030502040203" pitchFamily="34" charset="0"/>
              </a:rPr>
              <a:t>Francesco </a:t>
            </a:r>
            <a:r>
              <a:rPr lang="it-IT" dirty="0" err="1">
                <a:solidFill>
                  <a:schemeClr val="bg1"/>
                </a:solidFill>
                <a:latin typeface="Product Sans Black" panose="020B0A03030502040203" pitchFamily="34" charset="0"/>
              </a:rPr>
              <a:t>Cattoni</a:t>
            </a:r>
            <a:r>
              <a:rPr lang="it-IT" dirty="0">
                <a:solidFill>
                  <a:schemeClr val="bg1"/>
                </a:solidFill>
                <a:latin typeface="Product Sans Black" panose="020B0A03030502040203" pitchFamily="34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Product Sans Black" panose="020B0A03030502040203" pitchFamily="34" charset="0"/>
              </a:rPr>
              <a:t>Ivascu</a:t>
            </a:r>
            <a:r>
              <a:rPr lang="it-IT" dirty="0">
                <a:solidFill>
                  <a:schemeClr val="bg1"/>
                </a:solidFill>
                <a:latin typeface="Product Sans Black" panose="020B0A03030502040203" pitchFamily="34" charset="0"/>
              </a:rPr>
              <a:t> Adrian, Leonardo Pizio, Simone Scino, Marco Bergonzi, Alberto </a:t>
            </a:r>
            <a:r>
              <a:rPr lang="it-IT" dirty="0" err="1">
                <a:solidFill>
                  <a:schemeClr val="bg1"/>
                </a:solidFill>
                <a:latin typeface="Product Sans Black" panose="020B0A03030502040203" pitchFamily="34" charset="0"/>
              </a:rPr>
              <a:t>Bertagnoli</a:t>
            </a:r>
            <a:endParaRPr lang="it-IT" dirty="0">
              <a:solidFill>
                <a:schemeClr val="bg1"/>
              </a:solidFill>
              <a:latin typeface="Product Sans Black" panose="020B0A03030502040203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6FBAC33-38A9-4AF9-A324-2E9953B6B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603" y="566530"/>
            <a:ext cx="3250794" cy="3244445"/>
          </a:xfrm>
          <a:prstGeom prst="rect">
            <a:avLst/>
          </a:prstGeom>
          <a:effectLst>
            <a:outerShdw blurRad="50800" dist="127000" dir="3000000" algn="ctr" rotWithShape="0">
              <a:schemeClr val="tx1">
                <a:alpha val="56000"/>
              </a:schemeClr>
            </a:outerShdw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79BE65C-2836-4F7E-91E4-F5E455089A0D}"/>
              </a:ext>
            </a:extLst>
          </p:cNvPr>
          <p:cNvSpPr txBox="1"/>
          <p:nvPr/>
        </p:nvSpPr>
        <p:spPr>
          <a:xfrm>
            <a:off x="3929270" y="382509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 err="1">
                <a:solidFill>
                  <a:srgbClr val="0EBBDC"/>
                </a:solidFill>
                <a:latin typeface="Product Sans" panose="020B0403030502040203" pitchFamily="34" charset="0"/>
              </a:rPr>
              <a:t>Thunderstorm</a:t>
            </a:r>
            <a:r>
              <a:rPr lang="it-IT" i="1" dirty="0">
                <a:solidFill>
                  <a:schemeClr val="bg1"/>
                </a:solidFill>
                <a:latin typeface="Product Sans" panose="020B0403030502040203" pitchFamily="34" charset="0"/>
              </a:rPr>
              <a:t> </a:t>
            </a:r>
            <a:r>
              <a:rPr lang="it-IT" i="1" dirty="0" err="1">
                <a:solidFill>
                  <a:schemeClr val="bg1"/>
                </a:solidFill>
                <a:latin typeface="Product Sans" panose="020B0403030502040203" pitchFamily="34" charset="0"/>
              </a:rPr>
              <a:t>presents</a:t>
            </a:r>
            <a:endParaRPr lang="it-IT" i="1" dirty="0">
              <a:solidFill>
                <a:schemeClr val="bg1"/>
              </a:solidFill>
              <a:latin typeface="Product Sans" panose="020B040303050204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689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0F9747C-66A2-49DC-8627-B47E58A4D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58" y="0"/>
            <a:ext cx="10287001" cy="68580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1583FDB0-2558-4BC9-9D86-7A8F9A3268A1}"/>
              </a:ext>
            </a:extLst>
          </p:cNvPr>
          <p:cNvSpPr/>
          <p:nvPr/>
        </p:nvSpPr>
        <p:spPr>
          <a:xfrm rot="16200000">
            <a:off x="-4622800" y="1734457"/>
            <a:ext cx="8984348" cy="3309258"/>
          </a:xfrm>
          <a:prstGeom prst="rect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50800" dir="222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BAF25F-A34B-4511-812C-79F6D28C499F}"/>
              </a:ext>
            </a:extLst>
          </p:cNvPr>
          <p:cNvSpPr/>
          <p:nvPr/>
        </p:nvSpPr>
        <p:spPr>
          <a:xfrm rot="16200000">
            <a:off x="7830459" y="1734451"/>
            <a:ext cx="8984348" cy="3309262"/>
          </a:xfrm>
          <a:prstGeom prst="rect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50800" dir="222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1891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ccia a pentagono 6">
            <a:extLst>
              <a:ext uri="{FF2B5EF4-FFF2-40B4-BE49-F238E27FC236}">
                <a16:creationId xmlns:a16="http://schemas.microsoft.com/office/drawing/2014/main" id="{9E0E056D-B23E-409A-ABBE-D7ABBCFE6F54}"/>
              </a:ext>
            </a:extLst>
          </p:cNvPr>
          <p:cNvSpPr/>
          <p:nvPr/>
        </p:nvSpPr>
        <p:spPr>
          <a:xfrm>
            <a:off x="956380" y="-39775"/>
            <a:ext cx="8314620" cy="1297858"/>
          </a:xfrm>
          <a:prstGeom prst="homePlate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50800" dir="222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0D20A06-952E-42B7-BAB5-1B3F281C6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93" y="154575"/>
            <a:ext cx="865046" cy="865046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01926973-7EDB-4C20-9CF5-9FD04E801CF0}"/>
              </a:ext>
            </a:extLst>
          </p:cNvPr>
          <p:cNvSpPr/>
          <p:nvPr/>
        </p:nvSpPr>
        <p:spPr>
          <a:xfrm rot="19421128">
            <a:off x="8628728" y="5593104"/>
            <a:ext cx="5581206" cy="1891617"/>
          </a:xfrm>
          <a:prstGeom prst="rect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127000" dir="1158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1105C056-748B-4C05-AE5B-5230B7C4E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93" y="5904850"/>
            <a:ext cx="756237" cy="75623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88F06A6-147D-4C03-BF37-6BADB9A47955}"/>
              </a:ext>
            </a:extLst>
          </p:cNvPr>
          <p:cNvSpPr txBox="1"/>
          <p:nvPr/>
        </p:nvSpPr>
        <p:spPr>
          <a:xfrm>
            <a:off x="3065466" y="209044"/>
            <a:ext cx="437362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600" dirty="0">
                <a:solidFill>
                  <a:schemeClr val="bg1"/>
                </a:solidFill>
                <a:latin typeface="Product Sans Black" panose="020B0A03030502040203" pitchFamily="34" charset="0"/>
                <a:cs typeface="Sanskrit Text" panose="020B0502040204020203" pitchFamily="18" charset="0"/>
              </a:rPr>
              <a:t>L’applicazione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351A664-4C7C-488B-AE31-770F294EEA26}"/>
              </a:ext>
            </a:extLst>
          </p:cNvPr>
          <p:cNvSpPr/>
          <p:nvPr/>
        </p:nvSpPr>
        <p:spPr>
          <a:xfrm rot="19421128">
            <a:off x="-2353869" y="-336653"/>
            <a:ext cx="5581206" cy="1891617"/>
          </a:xfrm>
          <a:prstGeom prst="rect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50800" dir="222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9F6B051-7262-408A-AEAF-3CEB19AFF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9354" y="6100405"/>
            <a:ext cx="478564" cy="365125"/>
          </a:xfrm>
        </p:spPr>
        <p:txBody>
          <a:bodyPr/>
          <a:lstStyle/>
          <a:p>
            <a:pPr algn="ctr"/>
            <a:fld id="{087702CF-1E3E-4CF8-A1A3-9A6A0FCA3107}" type="slidenum">
              <a:rPr lang="it-IT" sz="1500" smtClean="0">
                <a:solidFill>
                  <a:schemeClr val="tx1"/>
                </a:solidFill>
                <a:latin typeface="Product Sans Black" panose="020B0A03030502040203"/>
              </a:rPr>
              <a:pPr algn="ctr"/>
              <a:t>11</a:t>
            </a:fld>
            <a:endParaRPr lang="it-IT" sz="1500">
              <a:solidFill>
                <a:schemeClr val="tx1"/>
              </a:solidFill>
              <a:latin typeface="Product Sans Black" panose="020B0A03030502040203"/>
            </a:endParaRPr>
          </a:p>
        </p:txBody>
      </p:sp>
      <p:pic>
        <p:nvPicPr>
          <p:cNvPr id="13" name="Immagine 12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EDFAE44F-6336-412F-8B6A-382789926F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143" y="1634860"/>
            <a:ext cx="2317977" cy="4635953"/>
          </a:xfrm>
          <a:prstGeom prst="rect">
            <a:avLst/>
          </a:prstGeom>
        </p:spPr>
      </p:pic>
      <p:pic>
        <p:nvPicPr>
          <p:cNvPr id="16" name="Immagine 15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BD60560E-AE54-4DB8-A984-84D8DBF7A0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96" y="1634860"/>
            <a:ext cx="2271967" cy="4543934"/>
          </a:xfrm>
          <a:prstGeom prst="rect">
            <a:avLst/>
          </a:prstGeom>
        </p:spPr>
      </p:pic>
      <p:pic>
        <p:nvPicPr>
          <p:cNvPr id="18" name="Immagine 17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E2AA96A3-53F9-48C2-B255-5E8DD9923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089" y="1634860"/>
            <a:ext cx="2271967" cy="454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8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6;p31">
            <a:extLst>
              <a:ext uri="{FF2B5EF4-FFF2-40B4-BE49-F238E27FC236}">
                <a16:creationId xmlns:a16="http://schemas.microsoft.com/office/drawing/2014/main" id="{BEDAA091-A0F0-40C3-BF22-D79C6D7CD774}"/>
              </a:ext>
            </a:extLst>
          </p:cNvPr>
          <p:cNvSpPr/>
          <p:nvPr/>
        </p:nvSpPr>
        <p:spPr>
          <a:xfrm>
            <a:off x="314270" y="1882943"/>
            <a:ext cx="10625272" cy="4482425"/>
          </a:xfrm>
          <a:prstGeom prst="roundRect">
            <a:avLst>
              <a:gd name="adj" fmla="val 16667"/>
            </a:avLst>
          </a:prstGeom>
          <a:solidFill>
            <a:srgbClr val="CCCCCC">
              <a:alpha val="69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 </a:t>
            </a:r>
            <a:endParaRPr dirty="0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0C219581-C0B9-4E28-90C2-5D637A5F2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658" y="4917046"/>
            <a:ext cx="351033" cy="351033"/>
          </a:xfrm>
          <a:prstGeom prst="rect">
            <a:avLst/>
          </a:prstGeom>
        </p:spPr>
      </p:pic>
      <p:sp>
        <p:nvSpPr>
          <p:cNvPr id="7" name="Freccia a pentagono 6">
            <a:extLst>
              <a:ext uri="{FF2B5EF4-FFF2-40B4-BE49-F238E27FC236}">
                <a16:creationId xmlns:a16="http://schemas.microsoft.com/office/drawing/2014/main" id="{9E0E056D-B23E-409A-ABBE-D7ABBCFE6F54}"/>
              </a:ext>
            </a:extLst>
          </p:cNvPr>
          <p:cNvSpPr/>
          <p:nvPr/>
        </p:nvSpPr>
        <p:spPr>
          <a:xfrm>
            <a:off x="956379" y="-39775"/>
            <a:ext cx="8448877" cy="1297858"/>
          </a:xfrm>
          <a:prstGeom prst="homePlate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50800" dir="222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9" name="Immagine 8" descr="Immagine che contiene trasporto, volante&#10;&#10;Descrizione generata automaticamente">
            <a:extLst>
              <a:ext uri="{FF2B5EF4-FFF2-40B4-BE49-F238E27FC236}">
                <a16:creationId xmlns:a16="http://schemas.microsoft.com/office/drawing/2014/main" id="{047598F8-2027-4C09-9ECC-3B2D293F1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873" y="143094"/>
            <a:ext cx="932113" cy="932113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01926973-7EDB-4C20-9CF5-9FD04E801CF0}"/>
              </a:ext>
            </a:extLst>
          </p:cNvPr>
          <p:cNvSpPr/>
          <p:nvPr/>
        </p:nvSpPr>
        <p:spPr>
          <a:xfrm rot="19421128">
            <a:off x="8628728" y="5593104"/>
            <a:ext cx="5581206" cy="1891617"/>
          </a:xfrm>
          <a:prstGeom prst="rect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127000" dir="1158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1105C056-748B-4C05-AE5B-5230B7C4EC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93" y="5904850"/>
            <a:ext cx="756237" cy="75623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88F06A6-147D-4C03-BF37-6BADB9A47955}"/>
              </a:ext>
            </a:extLst>
          </p:cNvPr>
          <p:cNvSpPr txBox="1"/>
          <p:nvPr/>
        </p:nvSpPr>
        <p:spPr>
          <a:xfrm>
            <a:off x="2921000" y="209042"/>
            <a:ext cx="46413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600" dirty="0">
                <a:solidFill>
                  <a:schemeClr val="bg1"/>
                </a:solidFill>
                <a:latin typeface="Product Sans Black" panose="020B0A03030502040203" pitchFamily="34" charset="0"/>
                <a:cs typeface="Sanskrit Text" panose="020B0502040204020203" pitchFamily="18" charset="0"/>
              </a:rPr>
              <a:t>Funzionamento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351A664-4C7C-488B-AE31-770F294EEA26}"/>
              </a:ext>
            </a:extLst>
          </p:cNvPr>
          <p:cNvSpPr/>
          <p:nvPr/>
        </p:nvSpPr>
        <p:spPr>
          <a:xfrm rot="19421128">
            <a:off x="-2353869" y="-336653"/>
            <a:ext cx="5581206" cy="1891617"/>
          </a:xfrm>
          <a:prstGeom prst="rect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50800" dir="222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9F6B051-7262-408A-AEAF-3CEB19AFF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9354" y="6100405"/>
            <a:ext cx="478564" cy="365125"/>
          </a:xfrm>
        </p:spPr>
        <p:txBody>
          <a:bodyPr/>
          <a:lstStyle/>
          <a:p>
            <a:pPr algn="ctr"/>
            <a:fld id="{087702CF-1E3E-4CF8-A1A3-9A6A0FCA3107}" type="slidenum">
              <a:rPr lang="it-IT" sz="1500" smtClean="0">
                <a:solidFill>
                  <a:schemeClr val="tx1"/>
                </a:solidFill>
                <a:latin typeface="Product Sans Black" panose="020B0A03030502040203"/>
              </a:rPr>
              <a:pPr algn="ctr"/>
              <a:t>12</a:t>
            </a:fld>
            <a:endParaRPr lang="it-IT" sz="1500">
              <a:solidFill>
                <a:schemeClr val="tx1"/>
              </a:solidFill>
              <a:latin typeface="Product Sans Black" panose="020B0A03030502040203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4861D79-44DA-46E6-ABA2-6DDD9C6E5A26}"/>
              </a:ext>
            </a:extLst>
          </p:cNvPr>
          <p:cNvSpPr txBox="1"/>
          <p:nvPr/>
        </p:nvSpPr>
        <p:spPr>
          <a:xfrm>
            <a:off x="633930" y="3153929"/>
            <a:ext cx="1445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Product Sans" panose="020B0403030502040203" pitchFamily="34" charset="0"/>
              </a:rPr>
              <a:t>Transazione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CBCAAC6D-D172-47ED-8A35-52A1D693C6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10" y="2090792"/>
            <a:ext cx="1061869" cy="106186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89AD8C5-3AED-4A2C-9732-CB1C9239C6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131" y="4428357"/>
            <a:ext cx="1061869" cy="106186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5C65E91-31B6-45E9-9E52-F8518CF6FC31}"/>
              </a:ext>
            </a:extLst>
          </p:cNvPr>
          <p:cNvSpPr txBox="1"/>
          <p:nvPr/>
        </p:nvSpPr>
        <p:spPr>
          <a:xfrm>
            <a:off x="1574786" y="5568007"/>
            <a:ext cx="1722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Product Sans" panose="020B0403030502040203" pitchFamily="34" charset="0"/>
              </a:rPr>
              <a:t>Cassa genera lo scontrino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1B4401A-5E93-4BD2-8E12-29D7155621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113" y="2151319"/>
            <a:ext cx="932113" cy="932113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0E9185D-ADF1-4BA6-8B47-20BBF9489C5A}"/>
              </a:ext>
            </a:extLst>
          </p:cNvPr>
          <p:cNvSpPr txBox="1"/>
          <p:nvPr/>
        </p:nvSpPr>
        <p:spPr>
          <a:xfrm>
            <a:off x="3555063" y="3140113"/>
            <a:ext cx="1706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Product Sans" panose="020B0403030502040203" pitchFamily="34" charset="0"/>
              </a:rPr>
              <a:t>Viene inviato al server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2F75544F-EC9E-4C6F-BC2A-EF68327844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278" y="4428357"/>
            <a:ext cx="1061869" cy="1061869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99FBC17-C77B-446C-9687-01DFB41A8AA2}"/>
              </a:ext>
            </a:extLst>
          </p:cNvPr>
          <p:cNvSpPr txBox="1"/>
          <p:nvPr/>
        </p:nvSpPr>
        <p:spPr>
          <a:xfrm>
            <a:off x="5482475" y="5571364"/>
            <a:ext cx="2045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Product Sans" panose="020B0403030502040203" pitchFamily="34" charset="0"/>
              </a:rPr>
              <a:t>La cassa riceve ed espone il token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FCA47080-FB9D-476E-9DAB-512DD0EAF6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769" y="4557936"/>
            <a:ext cx="1043517" cy="1043517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4F5082D6-0B53-4BF1-B818-F9AAF4EE6BC6}"/>
              </a:ext>
            </a:extLst>
          </p:cNvPr>
          <p:cNvSpPr txBox="1"/>
          <p:nvPr/>
        </p:nvSpPr>
        <p:spPr>
          <a:xfrm>
            <a:off x="8593374" y="5627189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Product Sans" panose="020B0403030502040203" pitchFamily="34" charset="0"/>
              </a:rPr>
              <a:t>L’utente visualizza lo scontrino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816F483C-C331-4F4F-82A8-18D7EF0ABC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988" y="2184400"/>
            <a:ext cx="1043517" cy="1043517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D0A8D87D-2B42-46A8-8700-925FA13C4B0E}"/>
              </a:ext>
            </a:extLst>
          </p:cNvPr>
          <p:cNvSpPr txBox="1"/>
          <p:nvPr/>
        </p:nvSpPr>
        <p:spPr>
          <a:xfrm>
            <a:off x="7273280" y="3140113"/>
            <a:ext cx="1819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Product Sans" panose="020B0403030502040203" pitchFamily="34" charset="0"/>
              </a:rPr>
              <a:t>L’utente riceve il token e lo invia al server</a:t>
            </a:r>
          </a:p>
        </p:txBody>
      </p:sp>
      <p:cxnSp>
        <p:nvCxnSpPr>
          <p:cNvPr id="32" name="Google Shape;182;p31">
            <a:extLst>
              <a:ext uri="{FF2B5EF4-FFF2-40B4-BE49-F238E27FC236}">
                <a16:creationId xmlns:a16="http://schemas.microsoft.com/office/drawing/2014/main" id="{AB0F04E1-BD29-46B8-891B-F1328F324C64}"/>
              </a:ext>
            </a:extLst>
          </p:cNvPr>
          <p:cNvCxnSpPr>
            <a:cxnSpLocks/>
            <a:stCxn id="12" idx="0"/>
          </p:cNvCxnSpPr>
          <p:nvPr/>
        </p:nvCxnSpPr>
        <p:spPr>
          <a:xfrm rot="16200000" flipH="1">
            <a:off x="615039" y="3895633"/>
            <a:ext cx="1900971" cy="417562"/>
          </a:xfrm>
          <a:prstGeom prst="curvedConnector5">
            <a:avLst>
              <a:gd name="adj1" fmla="val 13529"/>
              <a:gd name="adj2" fmla="val -70974"/>
              <a:gd name="adj3" fmla="val 98489"/>
            </a:avLst>
          </a:prstGeom>
          <a:noFill/>
          <a:ln w="28575" cap="flat" cmpd="sng">
            <a:solidFill>
              <a:srgbClr val="2E437A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39" name="Google Shape;182;p31">
            <a:extLst>
              <a:ext uri="{FF2B5EF4-FFF2-40B4-BE49-F238E27FC236}">
                <a16:creationId xmlns:a16="http://schemas.microsoft.com/office/drawing/2014/main" id="{DA95BD97-83B8-4CF9-86C3-63479986177E}"/>
              </a:ext>
            </a:extLst>
          </p:cNvPr>
          <p:cNvCxnSpPr>
            <a:cxnSpLocks/>
            <a:stCxn id="13" idx="1"/>
            <a:endCxn id="4" idx="0"/>
          </p:cNvCxnSpPr>
          <p:nvPr/>
        </p:nvCxnSpPr>
        <p:spPr>
          <a:xfrm rot="10800000" flipV="1">
            <a:off x="2390067" y="2617375"/>
            <a:ext cx="1552047" cy="1810981"/>
          </a:xfrm>
          <a:prstGeom prst="curvedConnector2">
            <a:avLst/>
          </a:prstGeom>
          <a:noFill/>
          <a:ln w="28575" cap="flat" cmpd="sng">
            <a:solidFill>
              <a:srgbClr val="2E437A"/>
            </a:solidFill>
            <a:prstDash val="lgDash"/>
            <a:round/>
            <a:headEnd type="none" w="med" len="med"/>
            <a:tailEnd type="none" w="med" len="med"/>
          </a:ln>
        </p:spPr>
      </p:cxnSp>
      <p:pic>
        <p:nvPicPr>
          <p:cNvPr id="17" name="Immagine 16">
            <a:extLst>
              <a:ext uri="{FF2B5EF4-FFF2-40B4-BE49-F238E27FC236}">
                <a16:creationId xmlns:a16="http://schemas.microsoft.com/office/drawing/2014/main" id="{467F5887-45D7-466F-BB2B-B4D995B59C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948" y="3959786"/>
            <a:ext cx="475945" cy="475945"/>
          </a:xfrm>
          <a:prstGeom prst="rect">
            <a:avLst/>
          </a:prstGeom>
        </p:spPr>
      </p:pic>
      <p:cxnSp>
        <p:nvCxnSpPr>
          <p:cNvPr id="44" name="Google Shape;182;p31">
            <a:extLst>
              <a:ext uri="{FF2B5EF4-FFF2-40B4-BE49-F238E27FC236}">
                <a16:creationId xmlns:a16="http://schemas.microsoft.com/office/drawing/2014/main" id="{2E02B848-35F4-49C7-89B8-A4D3143B5819}"/>
              </a:ext>
            </a:extLst>
          </p:cNvPr>
          <p:cNvCxnSpPr>
            <a:cxnSpLocks/>
          </p:cNvCxnSpPr>
          <p:nvPr/>
        </p:nvCxnSpPr>
        <p:spPr>
          <a:xfrm>
            <a:off x="4414824" y="3632130"/>
            <a:ext cx="1525456" cy="1422772"/>
          </a:xfrm>
          <a:prstGeom prst="curvedConnector3">
            <a:avLst>
              <a:gd name="adj1" fmla="val -3698"/>
            </a:avLst>
          </a:prstGeom>
          <a:noFill/>
          <a:ln w="28575" cap="flat" cmpd="sng">
            <a:solidFill>
              <a:srgbClr val="2E437A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49" name="Google Shape;182;p31">
            <a:extLst>
              <a:ext uri="{FF2B5EF4-FFF2-40B4-BE49-F238E27FC236}">
                <a16:creationId xmlns:a16="http://schemas.microsoft.com/office/drawing/2014/main" id="{E76792E5-66CE-4169-9860-2823C7E53216}"/>
              </a:ext>
            </a:extLst>
          </p:cNvPr>
          <p:cNvCxnSpPr>
            <a:cxnSpLocks/>
            <a:stCxn id="30" idx="1"/>
          </p:cNvCxnSpPr>
          <p:nvPr/>
        </p:nvCxnSpPr>
        <p:spPr>
          <a:xfrm rot="10800000" flipV="1">
            <a:off x="6482678" y="2706159"/>
            <a:ext cx="994310" cy="1681628"/>
          </a:xfrm>
          <a:prstGeom prst="curvedConnector2">
            <a:avLst/>
          </a:prstGeom>
          <a:noFill/>
          <a:ln w="28575" cap="flat" cmpd="sng">
            <a:solidFill>
              <a:srgbClr val="2E437A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53" name="Google Shape;182;p31">
            <a:extLst>
              <a:ext uri="{FF2B5EF4-FFF2-40B4-BE49-F238E27FC236}">
                <a16:creationId xmlns:a16="http://schemas.microsoft.com/office/drawing/2014/main" id="{C911D529-99B9-43AB-A5E9-1884027A3DCD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8520505" y="2706159"/>
            <a:ext cx="934023" cy="1851777"/>
          </a:xfrm>
          <a:prstGeom prst="curvedConnector2">
            <a:avLst/>
          </a:prstGeom>
          <a:noFill/>
          <a:ln w="28575" cap="flat" cmpd="sng">
            <a:solidFill>
              <a:srgbClr val="2E437A"/>
            </a:solidFill>
            <a:prstDash val="lgDash"/>
            <a:round/>
            <a:headEnd type="none" w="med" len="med"/>
            <a:tailEnd type="none" w="med" len="med"/>
          </a:ln>
        </p:spPr>
      </p:cxnSp>
      <p:pic>
        <p:nvPicPr>
          <p:cNvPr id="29" name="Immagine 28">
            <a:extLst>
              <a:ext uri="{FF2B5EF4-FFF2-40B4-BE49-F238E27FC236}">
                <a16:creationId xmlns:a16="http://schemas.microsoft.com/office/drawing/2014/main" id="{38C55AF1-8F75-4486-BA6B-49F9106274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05262" y="3608105"/>
            <a:ext cx="329906" cy="329906"/>
          </a:xfrm>
          <a:prstGeom prst="rect">
            <a:avLst/>
          </a:prstGeom>
        </p:spPr>
      </p:pic>
      <p:pic>
        <p:nvPicPr>
          <p:cNvPr id="57" name="Immagine 56">
            <a:extLst>
              <a:ext uri="{FF2B5EF4-FFF2-40B4-BE49-F238E27FC236}">
                <a16:creationId xmlns:a16="http://schemas.microsoft.com/office/drawing/2014/main" id="{6A145BDE-DCB5-403F-ACDC-A3088E24C0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7419" y="2452422"/>
            <a:ext cx="329906" cy="32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53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46 L 0.01393 -0.08959 C 0.01654 -0.10764 0.02448 -0.13218 0.03437 -0.15185 C 0.04622 -0.17477 0.05807 -0.18982 0.06836 -0.1956 L 0.11797 -0.23056 " pathEditMode="relative" rAng="18720000" ptsTypes="AAAAA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-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0139 L 0.01146 0.08912 C 0.01433 0.10949 0.02266 0.1294 0.03347 0.14491 C 0.0461 0.1632 0.0586 0.17246 0.06993 0.17292 L 0.12214 0.18102 " pathEditMode="relative" rAng="2340000" ptsTypes="AAAAA">
                                      <p:cBhvr>
                                        <p:cTn id="7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5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092 L -0.05586 -0.01041 C -0.06836 -0.01273 -0.08646 -0.01389 -0.10508 -0.01389 C -0.12669 -0.01389 -0.14388 -0.0125 -0.15586 -0.01041 L -0.21393 -0.00092 " pathEditMode="relative" rAng="10800000" ptsTypes="AAAAA">
                                      <p:cBhvr>
                                        <p:cTn id="10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03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1" grpId="0"/>
      <p:bldP spid="12" grpId="0"/>
      <p:bldP spid="8" grpId="0"/>
      <p:bldP spid="15" grpId="0"/>
      <p:bldP spid="22" grpId="0"/>
      <p:bldP spid="27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ccia a pentagono 6">
            <a:extLst>
              <a:ext uri="{FF2B5EF4-FFF2-40B4-BE49-F238E27FC236}">
                <a16:creationId xmlns:a16="http://schemas.microsoft.com/office/drawing/2014/main" id="{9E0E056D-B23E-409A-ABBE-D7ABBCFE6F54}"/>
              </a:ext>
            </a:extLst>
          </p:cNvPr>
          <p:cNvSpPr/>
          <p:nvPr/>
        </p:nvSpPr>
        <p:spPr>
          <a:xfrm>
            <a:off x="956378" y="-39775"/>
            <a:ext cx="6739821" cy="1297858"/>
          </a:xfrm>
          <a:prstGeom prst="homePlate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50800" dir="222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296305E-A57D-478F-A2E5-D1AB8295D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797" y="-39775"/>
            <a:ext cx="1219047" cy="1219047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01926973-7EDB-4C20-9CF5-9FD04E801CF0}"/>
              </a:ext>
            </a:extLst>
          </p:cNvPr>
          <p:cNvSpPr/>
          <p:nvPr/>
        </p:nvSpPr>
        <p:spPr>
          <a:xfrm rot="19421128">
            <a:off x="8628728" y="5593104"/>
            <a:ext cx="5581206" cy="1891617"/>
          </a:xfrm>
          <a:prstGeom prst="rect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127000" dir="1158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1105C056-748B-4C05-AE5B-5230B7C4E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93" y="5904850"/>
            <a:ext cx="756237" cy="75623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88F06A6-147D-4C03-BF37-6BADB9A47955}"/>
              </a:ext>
            </a:extLst>
          </p:cNvPr>
          <p:cNvSpPr txBox="1"/>
          <p:nvPr/>
        </p:nvSpPr>
        <p:spPr>
          <a:xfrm>
            <a:off x="3065466" y="209044"/>
            <a:ext cx="32903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600" dirty="0">
                <a:solidFill>
                  <a:schemeClr val="bg1"/>
                </a:solidFill>
                <a:latin typeface="Product Sans Black" panose="020B0A03030502040203" pitchFamily="34" charset="0"/>
                <a:cs typeface="Sanskrit Text" panose="020B0502040204020203" pitchFamily="18" charset="0"/>
              </a:rPr>
              <a:t>Cloud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351A664-4C7C-488B-AE31-770F294EEA26}"/>
              </a:ext>
            </a:extLst>
          </p:cNvPr>
          <p:cNvSpPr/>
          <p:nvPr/>
        </p:nvSpPr>
        <p:spPr>
          <a:xfrm rot="19421128">
            <a:off x="-2353869" y="-336653"/>
            <a:ext cx="5581206" cy="1891617"/>
          </a:xfrm>
          <a:prstGeom prst="rect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50800" dir="222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9F6B051-7262-408A-AEAF-3CEB19AFF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9354" y="6100405"/>
            <a:ext cx="478564" cy="365125"/>
          </a:xfrm>
        </p:spPr>
        <p:txBody>
          <a:bodyPr/>
          <a:lstStyle/>
          <a:p>
            <a:pPr algn="ctr"/>
            <a:fld id="{087702CF-1E3E-4CF8-A1A3-9A6A0FCA3107}" type="slidenum">
              <a:rPr lang="it-IT" sz="1500" smtClean="0">
                <a:solidFill>
                  <a:schemeClr val="tx1"/>
                </a:solidFill>
                <a:latin typeface="Product Sans Black" panose="020B0A03030502040203"/>
              </a:rPr>
              <a:pPr algn="ctr"/>
              <a:t>13</a:t>
            </a:fld>
            <a:endParaRPr lang="it-IT" sz="1500">
              <a:solidFill>
                <a:schemeClr val="tx1"/>
              </a:solidFill>
              <a:latin typeface="Product Sans Black" panose="020B0A03030502040203"/>
            </a:endParaRP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A5B5B6FF-38E0-4396-8F23-7D5097F74153}"/>
              </a:ext>
            </a:extLst>
          </p:cNvPr>
          <p:cNvSpPr/>
          <p:nvPr/>
        </p:nvSpPr>
        <p:spPr>
          <a:xfrm>
            <a:off x="2807485" y="1455428"/>
            <a:ext cx="1963734" cy="2375476"/>
          </a:xfrm>
          <a:prstGeom prst="roundRect">
            <a:avLst/>
          </a:prstGeom>
          <a:solidFill>
            <a:srgbClr val="00B050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dirty="0">
                <a:solidFill>
                  <a:schemeClr val="tx1"/>
                </a:solidFill>
                <a:latin typeface="Product Sans" panose="020B0403030502040203" pitchFamily="34" charset="0"/>
              </a:rPr>
              <a:t>Database</a:t>
            </a: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D9A7ECDB-1697-429F-8B1E-6AE65352CCEA}"/>
              </a:ext>
            </a:extLst>
          </p:cNvPr>
          <p:cNvSpPr/>
          <p:nvPr/>
        </p:nvSpPr>
        <p:spPr>
          <a:xfrm>
            <a:off x="419100" y="4419431"/>
            <a:ext cx="1590675" cy="1286044"/>
          </a:xfrm>
          <a:prstGeom prst="roundRect">
            <a:avLst/>
          </a:prstGeom>
          <a:solidFill>
            <a:srgbClr val="00B0F0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dirty="0">
                <a:solidFill>
                  <a:schemeClr val="tx1"/>
                </a:solidFill>
                <a:latin typeface="Product Sans" panose="020B0403030502040203" pitchFamily="34" charset="0"/>
              </a:rPr>
              <a:t>Fast </a:t>
            </a:r>
            <a:r>
              <a:rPr lang="it-IT" dirty="0" err="1">
                <a:solidFill>
                  <a:schemeClr val="tx1"/>
                </a:solidFill>
                <a:latin typeface="Product Sans" panose="020B0403030502040203" pitchFamily="34" charset="0"/>
              </a:rPr>
              <a:t>acces</a:t>
            </a:r>
            <a:endParaRPr lang="it-IT" dirty="0">
              <a:solidFill>
                <a:schemeClr val="tx1"/>
              </a:solidFill>
              <a:latin typeface="Product Sans" panose="020B0403030502040203" pitchFamily="34" charset="0"/>
            </a:endParaRP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31F82630-CC07-435D-845B-2388974355DC}"/>
              </a:ext>
            </a:extLst>
          </p:cNvPr>
          <p:cNvSpPr/>
          <p:nvPr/>
        </p:nvSpPr>
        <p:spPr>
          <a:xfrm>
            <a:off x="2994016" y="4419431"/>
            <a:ext cx="1590675" cy="1297858"/>
          </a:xfrm>
          <a:prstGeom prst="roundRect">
            <a:avLst/>
          </a:prstGeom>
          <a:solidFill>
            <a:srgbClr val="FF0000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dirty="0" err="1">
                <a:solidFill>
                  <a:schemeClr val="tx1"/>
                </a:solidFill>
                <a:latin typeface="Product Sans" panose="020B0403030502040203" pitchFamily="34" charset="0"/>
              </a:rPr>
              <a:t>Entity</a:t>
            </a:r>
            <a:r>
              <a:rPr lang="it-IT" dirty="0">
                <a:solidFill>
                  <a:schemeClr val="tx1"/>
                </a:solidFill>
                <a:latin typeface="Product Sans" panose="020B0403030502040203" pitchFamily="34" charset="0"/>
              </a:rPr>
              <a:t> api</a:t>
            </a: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7FBE0681-5364-4893-BA42-B805CAD94F02}"/>
              </a:ext>
            </a:extLst>
          </p:cNvPr>
          <p:cNvSpPr/>
          <p:nvPr/>
        </p:nvSpPr>
        <p:spPr>
          <a:xfrm>
            <a:off x="6779001" y="1726051"/>
            <a:ext cx="1963734" cy="1297858"/>
          </a:xfrm>
          <a:prstGeom prst="roundRect">
            <a:avLst/>
          </a:prstGeom>
          <a:solidFill>
            <a:schemeClr val="accent4">
              <a:alpha val="5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dirty="0">
                <a:solidFill>
                  <a:schemeClr val="tx1"/>
                </a:solidFill>
                <a:latin typeface="Product Sans" panose="020B0403030502040203" pitchFamily="34" charset="0"/>
              </a:rPr>
              <a:t>Cache</a:t>
            </a: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8376A713-233E-4B10-AFD5-D527EF5C6171}"/>
              </a:ext>
            </a:extLst>
          </p:cNvPr>
          <p:cNvSpPr/>
          <p:nvPr/>
        </p:nvSpPr>
        <p:spPr>
          <a:xfrm>
            <a:off x="5655506" y="6100405"/>
            <a:ext cx="1590675" cy="569196"/>
          </a:xfrm>
          <a:prstGeom prst="roundRect">
            <a:avLst>
              <a:gd name="adj" fmla="val 43182"/>
            </a:avLst>
          </a:prstGeom>
          <a:solidFill>
            <a:schemeClr val="bg2">
              <a:lumMod val="75000"/>
              <a:alpha val="5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latin typeface="Product Sans" panose="020B0403030502040203" pitchFamily="34" charset="0"/>
              </a:rPr>
              <a:t>Api</a:t>
            </a: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8756EF33-C1E0-4689-9065-D03743B1DFA6}"/>
              </a:ext>
            </a:extLst>
          </p:cNvPr>
          <p:cNvSpPr/>
          <p:nvPr/>
        </p:nvSpPr>
        <p:spPr>
          <a:xfrm>
            <a:off x="7985330" y="4419431"/>
            <a:ext cx="2778132" cy="1280768"/>
          </a:xfrm>
          <a:prstGeom prst="roundRect">
            <a:avLst/>
          </a:prstGeom>
          <a:solidFill>
            <a:srgbClr val="C62A6A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dirty="0">
                <a:solidFill>
                  <a:schemeClr val="tx1"/>
                </a:solidFill>
                <a:latin typeface="Product Sans" panose="020B0403030502040203" pitchFamily="34" charset="0"/>
              </a:rPr>
              <a:t>Web </a:t>
            </a:r>
            <a:r>
              <a:rPr lang="it-IT" dirty="0" err="1">
                <a:solidFill>
                  <a:schemeClr val="tx1"/>
                </a:solidFill>
                <a:latin typeface="Product Sans" panose="020B0403030502040203" pitchFamily="34" charset="0"/>
              </a:rPr>
              <a:t>administration</a:t>
            </a:r>
            <a:endParaRPr lang="it-IT" dirty="0">
              <a:solidFill>
                <a:schemeClr val="tx1"/>
              </a:solidFill>
              <a:latin typeface="Product Sans" panose="020B0403030502040203" pitchFamily="34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ADEBFE09-B0AC-4083-B43B-592E49C38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949" y="2374980"/>
            <a:ext cx="914807" cy="914807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7C749D25-BD5B-4F11-B7AD-204130CC4A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701" y="4926257"/>
            <a:ext cx="525853" cy="525853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C85230A3-8D4A-4C53-B81F-3408016599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142" y="4843155"/>
            <a:ext cx="677536" cy="677536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12A35761-263F-45A9-9E1E-22023160F3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19" y="4883805"/>
            <a:ext cx="561268" cy="561268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F1734C64-D539-43AD-AD17-4C5B30C0D0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441" y="4890842"/>
            <a:ext cx="596287" cy="596287"/>
          </a:xfrm>
          <a:prstGeom prst="rect">
            <a:avLst/>
          </a:prstGeom>
        </p:spPr>
      </p:pic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780B7365-AF6D-46B1-BE28-3F6F25841482}"/>
              </a:ext>
            </a:extLst>
          </p:cNvPr>
          <p:cNvSpPr/>
          <p:nvPr/>
        </p:nvSpPr>
        <p:spPr>
          <a:xfrm>
            <a:off x="5679291" y="4419431"/>
            <a:ext cx="1590675" cy="1297858"/>
          </a:xfrm>
          <a:prstGeom prst="roundRect">
            <a:avLst/>
          </a:prstGeom>
          <a:solidFill>
            <a:srgbClr val="4472C4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1600" dirty="0" err="1">
                <a:solidFill>
                  <a:schemeClr val="tx1"/>
                </a:solidFill>
                <a:latin typeface="Product Sans" panose="020B0403030502040203" pitchFamily="34" charset="0"/>
              </a:rPr>
              <a:t>Authorization</a:t>
            </a:r>
            <a:endParaRPr lang="it-IT" sz="1600" dirty="0">
              <a:solidFill>
                <a:schemeClr val="tx1"/>
              </a:solidFill>
              <a:latin typeface="Product Sans" panose="020B0403030502040203" pitchFamily="34" charset="0"/>
            </a:endParaRP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CD68799F-12FB-4862-AAC5-01CD39192D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795" y="2025828"/>
            <a:ext cx="880146" cy="880146"/>
          </a:xfrm>
          <a:prstGeom prst="rect">
            <a:avLst/>
          </a:prstGeom>
        </p:spPr>
      </p:pic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A244A0EB-A015-487B-9417-1E4B22D3353F}"/>
              </a:ext>
            </a:extLst>
          </p:cNvPr>
          <p:cNvCxnSpPr>
            <a:cxnSpLocks/>
            <a:endCxn id="2" idx="2"/>
          </p:cNvCxnSpPr>
          <p:nvPr/>
        </p:nvCxnSpPr>
        <p:spPr>
          <a:xfrm flipV="1">
            <a:off x="3785584" y="3830904"/>
            <a:ext cx="3768" cy="529969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13540C04-56C8-48AE-95E9-8EE7FD9D062B}"/>
              </a:ext>
            </a:extLst>
          </p:cNvPr>
          <p:cNvCxnSpPr>
            <a:cxnSpLocks/>
          </p:cNvCxnSpPr>
          <p:nvPr/>
        </p:nvCxnSpPr>
        <p:spPr>
          <a:xfrm flipV="1">
            <a:off x="1242023" y="3641509"/>
            <a:ext cx="1521414" cy="699673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FE2E5E93-D289-4B11-838F-967F4ACD7332}"/>
              </a:ext>
            </a:extLst>
          </p:cNvPr>
          <p:cNvCxnSpPr>
            <a:cxnSpLocks/>
          </p:cNvCxnSpPr>
          <p:nvPr/>
        </p:nvCxnSpPr>
        <p:spPr>
          <a:xfrm flipH="1" flipV="1">
            <a:off x="2118499" y="5068359"/>
            <a:ext cx="734956" cy="1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07437DA0-ADC9-499B-8FFF-70DB1CA146AD}"/>
              </a:ext>
            </a:extLst>
          </p:cNvPr>
          <p:cNvCxnSpPr>
            <a:cxnSpLocks/>
          </p:cNvCxnSpPr>
          <p:nvPr/>
        </p:nvCxnSpPr>
        <p:spPr>
          <a:xfrm flipH="1" flipV="1">
            <a:off x="4691411" y="5059815"/>
            <a:ext cx="886607" cy="8544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>
            <a:extLst>
              <a:ext uri="{FF2B5EF4-FFF2-40B4-BE49-F238E27FC236}">
                <a16:creationId xmlns:a16="http://schemas.microsoft.com/office/drawing/2014/main" id="{97BC772D-C988-45AB-B06B-3B011B4B4753}"/>
              </a:ext>
            </a:extLst>
          </p:cNvPr>
          <p:cNvCxnSpPr>
            <a:cxnSpLocks/>
          </p:cNvCxnSpPr>
          <p:nvPr/>
        </p:nvCxnSpPr>
        <p:spPr>
          <a:xfrm flipH="1" flipV="1">
            <a:off x="4632848" y="5692767"/>
            <a:ext cx="877520" cy="514169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A8A0B938-73FC-4E00-8904-9BA2D8BD35E2}"/>
              </a:ext>
            </a:extLst>
          </p:cNvPr>
          <p:cNvCxnSpPr>
            <a:cxnSpLocks/>
          </p:cNvCxnSpPr>
          <p:nvPr/>
        </p:nvCxnSpPr>
        <p:spPr>
          <a:xfrm flipV="1">
            <a:off x="6450843" y="5717289"/>
            <a:ext cx="0" cy="304305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2 55">
            <a:extLst>
              <a:ext uri="{FF2B5EF4-FFF2-40B4-BE49-F238E27FC236}">
                <a16:creationId xmlns:a16="http://schemas.microsoft.com/office/drawing/2014/main" id="{4EC80384-0990-48F3-BE25-844A3064C628}"/>
              </a:ext>
            </a:extLst>
          </p:cNvPr>
          <p:cNvCxnSpPr>
            <a:cxnSpLocks/>
          </p:cNvCxnSpPr>
          <p:nvPr/>
        </p:nvCxnSpPr>
        <p:spPr>
          <a:xfrm flipV="1">
            <a:off x="6506052" y="3023911"/>
            <a:ext cx="587206" cy="1317271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2 58">
            <a:extLst>
              <a:ext uri="{FF2B5EF4-FFF2-40B4-BE49-F238E27FC236}">
                <a16:creationId xmlns:a16="http://schemas.microsoft.com/office/drawing/2014/main" id="{AB2FB731-47C9-425B-A051-362AB91E3554}"/>
              </a:ext>
            </a:extLst>
          </p:cNvPr>
          <p:cNvCxnSpPr>
            <a:cxnSpLocks/>
            <a:endCxn id="12" idx="3"/>
          </p:cNvCxnSpPr>
          <p:nvPr/>
        </p:nvCxnSpPr>
        <p:spPr>
          <a:xfrm flipH="1">
            <a:off x="7269966" y="5068359"/>
            <a:ext cx="625269" cy="1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2 61">
            <a:extLst>
              <a:ext uri="{FF2B5EF4-FFF2-40B4-BE49-F238E27FC236}">
                <a16:creationId xmlns:a16="http://schemas.microsoft.com/office/drawing/2014/main" id="{1AEF0D6D-1CBB-463D-BFBE-D1929E59DEE3}"/>
              </a:ext>
            </a:extLst>
          </p:cNvPr>
          <p:cNvCxnSpPr>
            <a:cxnSpLocks/>
          </p:cNvCxnSpPr>
          <p:nvPr/>
        </p:nvCxnSpPr>
        <p:spPr>
          <a:xfrm flipH="1">
            <a:off x="7246181" y="5692767"/>
            <a:ext cx="631469" cy="407638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a gomito 71">
            <a:extLst>
              <a:ext uri="{FF2B5EF4-FFF2-40B4-BE49-F238E27FC236}">
                <a16:creationId xmlns:a16="http://schemas.microsoft.com/office/drawing/2014/main" id="{0E218514-FD09-4AFF-AC8F-CBC985172F60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7246181" y="3095625"/>
            <a:ext cx="450019" cy="3289378"/>
          </a:xfrm>
          <a:prstGeom prst="bentConnector2">
            <a:avLst/>
          </a:prstGeom>
          <a:ln w="76200"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08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2" grpId="0" animBg="1"/>
      <p:bldP spid="4" grpId="0" animBg="1"/>
      <p:bldP spid="9" grpId="0" animBg="1"/>
      <p:bldP spid="13" grpId="0" animBg="1"/>
      <p:bldP spid="14" grpId="0" animBg="1"/>
      <p:bldP spid="15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12BBA735-F3D3-4C0C-B963-60F227D3F650}"/>
              </a:ext>
            </a:extLst>
          </p:cNvPr>
          <p:cNvSpPr/>
          <p:nvPr/>
        </p:nvSpPr>
        <p:spPr>
          <a:xfrm>
            <a:off x="0" y="1"/>
            <a:ext cx="14706600" cy="1257300"/>
          </a:xfrm>
          <a:prstGeom prst="rect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50800" dir="558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88F06A6-147D-4C03-BF37-6BADB9A47955}"/>
              </a:ext>
            </a:extLst>
          </p:cNvPr>
          <p:cNvSpPr txBox="1"/>
          <p:nvPr/>
        </p:nvSpPr>
        <p:spPr>
          <a:xfrm>
            <a:off x="3929066" y="228541"/>
            <a:ext cx="2722775" cy="8002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sz="4600" dirty="0">
                <a:solidFill>
                  <a:schemeClr val="bg1"/>
                </a:solidFill>
                <a:latin typeface="Product Sans Black" panose="020B0A03030502040203" pitchFamily="34" charset="0"/>
                <a:cs typeface="Sanskrit Text" panose="020B0502040204020203" pitchFamily="18" charset="0"/>
              </a:rPr>
              <a:t>Sito web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03D3705-3B0B-4397-9E65-A0863F67B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841" y="228541"/>
            <a:ext cx="800219" cy="80021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9DBAC11-775D-4B91-A69F-D20138C52C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42" y="2238374"/>
            <a:ext cx="5348713" cy="315277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6D71816-48FD-49F7-8577-9F8D89D5A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24074"/>
            <a:ext cx="5348712" cy="307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576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92DFB436-BDEE-4B5C-985A-2407118CB87D}"/>
              </a:ext>
            </a:extLst>
          </p:cNvPr>
          <p:cNvSpPr/>
          <p:nvPr/>
        </p:nvSpPr>
        <p:spPr>
          <a:xfrm>
            <a:off x="1894000" y="1819022"/>
            <a:ext cx="3440000" cy="2015067"/>
          </a:xfrm>
          <a:prstGeom prst="roundRect">
            <a:avLst/>
          </a:prstGeom>
          <a:solidFill>
            <a:srgbClr val="0EB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Product Sans" panose="020B0403030502040203" pitchFamily="34" charset="0"/>
              </a:rPr>
              <a:t>Clienti</a:t>
            </a:r>
          </a:p>
          <a:p>
            <a:endParaRPr lang="it-IT" dirty="0">
              <a:latin typeface="Product Sans" panose="020B040303050204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Product Sans" panose="020B040303050204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Product Sans" panose="020B0403030502040203" pitchFamily="34" charset="0"/>
              </a:rPr>
              <a:t>Impatto ambientale ridotto</a:t>
            </a:r>
          </a:p>
          <a:p>
            <a:pPr algn="ctr"/>
            <a:endParaRPr lang="it-IT" dirty="0"/>
          </a:p>
        </p:txBody>
      </p:sp>
      <p:sp>
        <p:nvSpPr>
          <p:cNvPr id="7" name="Freccia a pentagono 6">
            <a:extLst>
              <a:ext uri="{FF2B5EF4-FFF2-40B4-BE49-F238E27FC236}">
                <a16:creationId xmlns:a16="http://schemas.microsoft.com/office/drawing/2014/main" id="{9E0E056D-B23E-409A-ABBE-D7ABBCFE6F54}"/>
              </a:ext>
            </a:extLst>
          </p:cNvPr>
          <p:cNvSpPr/>
          <p:nvPr/>
        </p:nvSpPr>
        <p:spPr>
          <a:xfrm>
            <a:off x="1032578" y="-39776"/>
            <a:ext cx="5996872" cy="1297858"/>
          </a:xfrm>
          <a:prstGeom prst="homePlate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50800" dir="222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F8F4B8E-CF82-42DA-B697-B6687274E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25" y="201693"/>
            <a:ext cx="800219" cy="800219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01926973-7EDB-4C20-9CF5-9FD04E801CF0}"/>
              </a:ext>
            </a:extLst>
          </p:cNvPr>
          <p:cNvSpPr/>
          <p:nvPr/>
        </p:nvSpPr>
        <p:spPr>
          <a:xfrm rot="19421128">
            <a:off x="8628728" y="5593104"/>
            <a:ext cx="5581206" cy="1891617"/>
          </a:xfrm>
          <a:prstGeom prst="rect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127000" dir="1158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1105C056-748B-4C05-AE5B-5230B7C4E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93" y="5904850"/>
            <a:ext cx="756237" cy="75623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88F06A6-147D-4C03-BF37-6BADB9A47955}"/>
              </a:ext>
            </a:extLst>
          </p:cNvPr>
          <p:cNvSpPr txBox="1"/>
          <p:nvPr/>
        </p:nvSpPr>
        <p:spPr>
          <a:xfrm>
            <a:off x="3065466" y="209044"/>
            <a:ext cx="208755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600" dirty="0">
                <a:solidFill>
                  <a:schemeClr val="bg1"/>
                </a:solidFill>
                <a:latin typeface="Product Sans Black" panose="020B0A03030502040203" pitchFamily="34" charset="0"/>
                <a:cs typeface="Sanskrit Text" panose="020B0502040204020203" pitchFamily="18" charset="0"/>
              </a:rPr>
              <a:t>Target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351A664-4C7C-488B-AE31-770F294EEA26}"/>
              </a:ext>
            </a:extLst>
          </p:cNvPr>
          <p:cNvSpPr/>
          <p:nvPr/>
        </p:nvSpPr>
        <p:spPr>
          <a:xfrm rot="19421128">
            <a:off x="-2353869" y="-336653"/>
            <a:ext cx="5581206" cy="1891617"/>
          </a:xfrm>
          <a:prstGeom prst="rect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50800" dir="222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9F6B051-7262-408A-AEAF-3CEB19AFF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9354" y="6100405"/>
            <a:ext cx="478564" cy="365125"/>
          </a:xfrm>
        </p:spPr>
        <p:txBody>
          <a:bodyPr/>
          <a:lstStyle/>
          <a:p>
            <a:pPr algn="ctr"/>
            <a:fld id="{087702CF-1E3E-4CF8-A1A3-9A6A0FCA3107}" type="slidenum">
              <a:rPr lang="it-IT" sz="1500" smtClean="0">
                <a:solidFill>
                  <a:schemeClr val="tx1"/>
                </a:solidFill>
                <a:latin typeface="Product Sans Black" panose="020B0A03030502040203"/>
              </a:rPr>
              <a:pPr algn="ctr"/>
              <a:t>15</a:t>
            </a:fld>
            <a:endParaRPr lang="it-IT" sz="1500">
              <a:solidFill>
                <a:schemeClr val="tx1"/>
              </a:solidFill>
              <a:latin typeface="Product Sans Black" panose="020B0A03030502040203"/>
            </a:endParaRP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85DFD424-F193-4808-A51E-16022906D922}"/>
              </a:ext>
            </a:extLst>
          </p:cNvPr>
          <p:cNvSpPr/>
          <p:nvPr/>
        </p:nvSpPr>
        <p:spPr>
          <a:xfrm>
            <a:off x="6256904" y="1831878"/>
            <a:ext cx="3440000" cy="201506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dirty="0">
              <a:solidFill>
                <a:schemeClr val="tx1"/>
              </a:solidFill>
              <a:latin typeface="Product Sans" panose="020B0403030502040203" pitchFamily="34" charset="0"/>
            </a:endParaRPr>
          </a:p>
          <a:p>
            <a:pPr algn="ctr"/>
            <a:r>
              <a:rPr lang="it-IT" dirty="0">
                <a:latin typeface="Product Sans" panose="020B0403030502040203" pitchFamily="34" charset="0"/>
              </a:rPr>
              <a:t>Attività commerciali</a:t>
            </a:r>
          </a:p>
          <a:p>
            <a:pPr algn="ctr"/>
            <a:endParaRPr lang="it-IT" dirty="0">
              <a:latin typeface="Product Sans" panose="020B040303050204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Product Sans" panose="020B040303050204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Product Sans" panose="020B0403030502040203" pitchFamily="34" charset="0"/>
              </a:rPr>
              <a:t>Statistiche sui clienti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Product Sans" panose="020B040303050204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Product Sans" panose="020B0403030502040203" pitchFamily="34" charset="0"/>
            </a:endParaRPr>
          </a:p>
        </p:txBody>
      </p:sp>
      <p:cxnSp>
        <p:nvCxnSpPr>
          <p:cNvPr id="18" name="Connettore a gomito 17">
            <a:extLst>
              <a:ext uri="{FF2B5EF4-FFF2-40B4-BE49-F238E27FC236}">
                <a16:creationId xmlns:a16="http://schemas.microsoft.com/office/drawing/2014/main" id="{57076221-E8B8-47EA-A0A1-96A5317CE4DF}"/>
              </a:ext>
            </a:extLst>
          </p:cNvPr>
          <p:cNvCxnSpPr>
            <a:cxnSpLocks/>
            <a:stCxn id="15" idx="2"/>
            <a:endCxn id="25" idx="1"/>
          </p:cNvCxnSpPr>
          <p:nvPr/>
        </p:nvCxnSpPr>
        <p:spPr>
          <a:xfrm rot="16200000" flipH="1">
            <a:off x="3801256" y="3646833"/>
            <a:ext cx="825638" cy="1200150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a gomito 19">
            <a:extLst>
              <a:ext uri="{FF2B5EF4-FFF2-40B4-BE49-F238E27FC236}">
                <a16:creationId xmlns:a16="http://schemas.microsoft.com/office/drawing/2014/main" id="{582C8108-DD96-4F8A-A771-E4A5FD4272DC}"/>
              </a:ext>
            </a:extLst>
          </p:cNvPr>
          <p:cNvCxnSpPr>
            <a:cxnSpLocks/>
            <a:stCxn id="17" idx="2"/>
            <a:endCxn id="25" idx="3"/>
          </p:cNvCxnSpPr>
          <p:nvPr/>
        </p:nvCxnSpPr>
        <p:spPr>
          <a:xfrm rot="5400000">
            <a:off x="6911913" y="3594736"/>
            <a:ext cx="812782" cy="1317200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6DD9F3CE-A0FE-4456-9502-95017D287489}"/>
              </a:ext>
            </a:extLst>
          </p:cNvPr>
          <p:cNvSpPr/>
          <p:nvPr/>
        </p:nvSpPr>
        <p:spPr>
          <a:xfrm>
            <a:off x="4814150" y="4407885"/>
            <a:ext cx="1845554" cy="503684"/>
          </a:xfrm>
          <a:prstGeom prst="roundRect">
            <a:avLst/>
          </a:prstGeom>
          <a:solidFill>
            <a:srgbClr val="00312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dirty="0">
                <a:latin typeface="Product Sans" panose="020B0403030502040203" pitchFamily="34" charset="0"/>
              </a:rPr>
              <a:t>Dati organizzati</a:t>
            </a:r>
          </a:p>
          <a:p>
            <a:pPr algn="ctr"/>
            <a:endParaRPr lang="it-IT" dirty="0"/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7AC4782E-3114-43F7-AE1B-A642EF7EF92E}"/>
              </a:ext>
            </a:extLst>
          </p:cNvPr>
          <p:cNvSpPr/>
          <p:nvPr/>
        </p:nvSpPr>
        <p:spPr>
          <a:xfrm>
            <a:off x="260398" y="5420492"/>
            <a:ext cx="6399306" cy="2875016"/>
          </a:xfrm>
          <a:prstGeom prst="roundRect">
            <a:avLst>
              <a:gd name="adj" fmla="val 9948"/>
            </a:avLst>
          </a:prstGeom>
          <a:solidFill>
            <a:schemeClr val="bg1">
              <a:lumMod val="85000"/>
            </a:schemeClr>
          </a:solidFill>
          <a:ln cap="rnd">
            <a:noFill/>
            <a:beve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 anchorCtr="0">
            <a:normAutofit/>
          </a:bodyPr>
          <a:lstStyle/>
          <a:p>
            <a:r>
              <a:rPr lang="it-IT" dirty="0">
                <a:solidFill>
                  <a:schemeClr val="tx1"/>
                </a:solidFill>
                <a:latin typeface="Product Sans" panose="020B0403030502040203" pitchFamily="34" charset="0"/>
              </a:rPr>
              <a:t>Il nostro progetto permette di ridurre l’impatto ambientale della carta termica e inoltre offrire delle statistiche agli utenti e alle attività commerciali</a:t>
            </a:r>
          </a:p>
        </p:txBody>
      </p:sp>
    </p:spTree>
    <p:extLst>
      <p:ext uri="{BB962C8B-B14F-4D97-AF65-F5344CB8AC3E}">
        <p14:creationId xmlns:p14="http://schemas.microsoft.com/office/powerpoint/2010/main" val="1101316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  <p:bldP spid="11" grpId="0"/>
      <p:bldP spid="17" grpId="0" animBg="1"/>
      <p:bldP spid="25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1926973-7EDB-4C20-9CF5-9FD04E801CF0}"/>
              </a:ext>
            </a:extLst>
          </p:cNvPr>
          <p:cNvSpPr/>
          <p:nvPr/>
        </p:nvSpPr>
        <p:spPr>
          <a:xfrm rot="19421128">
            <a:off x="8628728" y="5593104"/>
            <a:ext cx="5581206" cy="1891617"/>
          </a:xfrm>
          <a:prstGeom prst="rect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127000" dir="1158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1105C056-748B-4C05-AE5B-5230B7C4E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93" y="5904850"/>
            <a:ext cx="756237" cy="756237"/>
          </a:xfrm>
          <a:prstGeom prst="rect">
            <a:avLst/>
          </a:prstGeom>
        </p:spPr>
      </p:pic>
      <p:sp>
        <p:nvSpPr>
          <p:cNvPr id="7" name="Freccia a pentagono 6">
            <a:extLst>
              <a:ext uri="{FF2B5EF4-FFF2-40B4-BE49-F238E27FC236}">
                <a16:creationId xmlns:a16="http://schemas.microsoft.com/office/drawing/2014/main" id="{9E0E056D-B23E-409A-ABBE-D7ABBCFE6F54}"/>
              </a:ext>
            </a:extLst>
          </p:cNvPr>
          <p:cNvSpPr/>
          <p:nvPr/>
        </p:nvSpPr>
        <p:spPr>
          <a:xfrm>
            <a:off x="956378" y="-39775"/>
            <a:ext cx="9072041" cy="1297858"/>
          </a:xfrm>
          <a:prstGeom prst="homePlate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50800" dir="222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88F06A6-147D-4C03-BF37-6BADB9A47955}"/>
              </a:ext>
            </a:extLst>
          </p:cNvPr>
          <p:cNvSpPr txBox="1"/>
          <p:nvPr/>
        </p:nvSpPr>
        <p:spPr>
          <a:xfrm>
            <a:off x="2838368" y="209044"/>
            <a:ext cx="65152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600" dirty="0">
                <a:solidFill>
                  <a:schemeClr val="bg1"/>
                </a:solidFill>
                <a:latin typeface="Product Sans Black" panose="020B0A03030502040203" pitchFamily="34" charset="0"/>
                <a:cs typeface="Sanskrit Text" panose="020B0502040204020203" pitchFamily="18" charset="0"/>
              </a:rPr>
              <a:t>Componenti utilizzati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351A664-4C7C-488B-AE31-770F294EEA26}"/>
              </a:ext>
            </a:extLst>
          </p:cNvPr>
          <p:cNvSpPr/>
          <p:nvPr/>
        </p:nvSpPr>
        <p:spPr>
          <a:xfrm rot="19421128">
            <a:off x="-2353869" y="-336653"/>
            <a:ext cx="5581206" cy="1891617"/>
          </a:xfrm>
          <a:prstGeom prst="rect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50800" dir="222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9F6B051-7262-408A-AEAF-3CEB19AFF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9354" y="6100405"/>
            <a:ext cx="478564" cy="365125"/>
          </a:xfrm>
        </p:spPr>
        <p:txBody>
          <a:bodyPr/>
          <a:lstStyle/>
          <a:p>
            <a:pPr algn="ctr"/>
            <a:fld id="{087702CF-1E3E-4CF8-A1A3-9A6A0FCA3107}" type="slidenum">
              <a:rPr lang="it-IT" sz="1500" smtClean="0">
                <a:solidFill>
                  <a:schemeClr val="tx1"/>
                </a:solidFill>
                <a:latin typeface="Product Sans Black" panose="020B0A03030502040203"/>
              </a:rPr>
              <a:pPr algn="ctr"/>
              <a:t>16</a:t>
            </a:fld>
            <a:endParaRPr lang="it-IT" sz="1500">
              <a:solidFill>
                <a:schemeClr val="tx1"/>
              </a:solidFill>
              <a:latin typeface="Product Sans Black" panose="020B0A03030502040203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227DCD2-DE9F-4BCE-BA95-515CBEEC7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486" y="2638305"/>
            <a:ext cx="2633513" cy="2628369"/>
          </a:xfrm>
          <a:prstGeom prst="rect">
            <a:avLst/>
          </a:prstGeom>
          <a:effectLst>
            <a:outerShdw blurRad="50800" dist="127000" dir="3000000" sx="9000" sy="9000" algn="ctr" rotWithShape="0">
              <a:schemeClr val="tx1">
                <a:alpha val="56000"/>
              </a:schemeClr>
            </a:outerShdw>
          </a:effectLst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9B2D8773-69CF-4C65-9467-4A6B9898434D}"/>
              </a:ext>
            </a:extLst>
          </p:cNvPr>
          <p:cNvSpPr/>
          <p:nvPr/>
        </p:nvSpPr>
        <p:spPr>
          <a:xfrm>
            <a:off x="10591857" y="1958308"/>
            <a:ext cx="1034597" cy="1041941"/>
          </a:xfrm>
          <a:prstGeom prst="ellipse">
            <a:avLst/>
          </a:prstGeom>
          <a:solidFill>
            <a:srgbClr val="27FDC5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152AB969-9024-47C6-9879-FEF022A0A5C3}"/>
              </a:ext>
            </a:extLst>
          </p:cNvPr>
          <p:cNvSpPr/>
          <p:nvPr/>
        </p:nvSpPr>
        <p:spPr>
          <a:xfrm>
            <a:off x="7171803" y="1408668"/>
            <a:ext cx="1034597" cy="1041941"/>
          </a:xfrm>
          <a:prstGeom prst="ellipse">
            <a:avLst/>
          </a:prstGeom>
          <a:solidFill>
            <a:srgbClr val="27FDC5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DA0375FB-07E0-4612-AEB6-F78C2C2319FE}"/>
              </a:ext>
            </a:extLst>
          </p:cNvPr>
          <p:cNvSpPr/>
          <p:nvPr/>
        </p:nvSpPr>
        <p:spPr>
          <a:xfrm>
            <a:off x="7968118" y="3178073"/>
            <a:ext cx="1034597" cy="1041941"/>
          </a:xfrm>
          <a:prstGeom prst="ellipse">
            <a:avLst/>
          </a:prstGeom>
          <a:solidFill>
            <a:srgbClr val="27FDC5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1558C0B1-D1C8-496C-AE1B-E8999164D8C1}"/>
              </a:ext>
            </a:extLst>
          </p:cNvPr>
          <p:cNvSpPr/>
          <p:nvPr/>
        </p:nvSpPr>
        <p:spPr>
          <a:xfrm>
            <a:off x="6354532" y="5282197"/>
            <a:ext cx="1034597" cy="1041941"/>
          </a:xfrm>
          <a:prstGeom prst="ellipse">
            <a:avLst/>
          </a:prstGeom>
          <a:solidFill>
            <a:srgbClr val="27FDC5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E3C641E7-1692-45FB-BBA4-F0A8E4205E96}"/>
              </a:ext>
            </a:extLst>
          </p:cNvPr>
          <p:cNvSpPr/>
          <p:nvPr/>
        </p:nvSpPr>
        <p:spPr>
          <a:xfrm>
            <a:off x="4045270" y="1468646"/>
            <a:ext cx="1034597" cy="1041941"/>
          </a:xfrm>
          <a:prstGeom prst="ellipse">
            <a:avLst/>
          </a:prstGeom>
          <a:solidFill>
            <a:srgbClr val="27FDC5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25E9485B-AA50-4D56-81BA-442F3F709E23}"/>
              </a:ext>
            </a:extLst>
          </p:cNvPr>
          <p:cNvSpPr/>
          <p:nvPr/>
        </p:nvSpPr>
        <p:spPr>
          <a:xfrm>
            <a:off x="1924512" y="1497545"/>
            <a:ext cx="1034597" cy="1041941"/>
          </a:xfrm>
          <a:prstGeom prst="ellipse">
            <a:avLst/>
          </a:prstGeom>
          <a:solidFill>
            <a:srgbClr val="27FDC5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388FBD62-21FF-4057-8B55-FEFECFF945B8}"/>
              </a:ext>
            </a:extLst>
          </p:cNvPr>
          <p:cNvSpPr/>
          <p:nvPr/>
        </p:nvSpPr>
        <p:spPr>
          <a:xfrm>
            <a:off x="282487" y="2561244"/>
            <a:ext cx="1034597" cy="1041941"/>
          </a:xfrm>
          <a:prstGeom prst="ellipse">
            <a:avLst/>
          </a:prstGeom>
          <a:solidFill>
            <a:srgbClr val="27FDC5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9D2EE8A8-59BF-4918-B211-620E50079E03}"/>
              </a:ext>
            </a:extLst>
          </p:cNvPr>
          <p:cNvSpPr/>
          <p:nvPr/>
        </p:nvSpPr>
        <p:spPr>
          <a:xfrm>
            <a:off x="2664095" y="4745704"/>
            <a:ext cx="1034597" cy="1041941"/>
          </a:xfrm>
          <a:prstGeom prst="ellipse">
            <a:avLst/>
          </a:prstGeom>
          <a:solidFill>
            <a:srgbClr val="27FDC5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42042342-3FEF-4880-9AD5-E3669C3B6769}"/>
              </a:ext>
            </a:extLst>
          </p:cNvPr>
          <p:cNvSpPr/>
          <p:nvPr/>
        </p:nvSpPr>
        <p:spPr>
          <a:xfrm>
            <a:off x="630243" y="4393504"/>
            <a:ext cx="1034597" cy="1041941"/>
          </a:xfrm>
          <a:prstGeom prst="ellipse">
            <a:avLst/>
          </a:prstGeom>
          <a:solidFill>
            <a:srgbClr val="27FDC5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AD850D55-0ABA-4F51-B621-AF49F1D16FFC}"/>
              </a:ext>
            </a:extLst>
          </p:cNvPr>
          <p:cNvSpPr/>
          <p:nvPr/>
        </p:nvSpPr>
        <p:spPr>
          <a:xfrm>
            <a:off x="10134757" y="3756383"/>
            <a:ext cx="1034597" cy="1041941"/>
          </a:xfrm>
          <a:prstGeom prst="ellipse">
            <a:avLst/>
          </a:prstGeom>
          <a:solidFill>
            <a:srgbClr val="27FDC5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7D31EDB9-8645-4947-9579-01D59B5EF8B3}"/>
              </a:ext>
            </a:extLst>
          </p:cNvPr>
          <p:cNvSpPr/>
          <p:nvPr/>
        </p:nvSpPr>
        <p:spPr>
          <a:xfrm>
            <a:off x="2672751" y="3013844"/>
            <a:ext cx="1034597" cy="1041941"/>
          </a:xfrm>
          <a:prstGeom prst="ellipse">
            <a:avLst/>
          </a:prstGeom>
          <a:solidFill>
            <a:srgbClr val="27FDC5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813FF9B0-14A7-4985-B94B-03D8310FCDFA}"/>
              </a:ext>
            </a:extLst>
          </p:cNvPr>
          <p:cNvSpPr/>
          <p:nvPr/>
        </p:nvSpPr>
        <p:spPr>
          <a:xfrm>
            <a:off x="8293417" y="5014835"/>
            <a:ext cx="1034597" cy="1041941"/>
          </a:xfrm>
          <a:prstGeom prst="ellipse">
            <a:avLst/>
          </a:prstGeom>
          <a:solidFill>
            <a:srgbClr val="27FDC5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2" name="Immagine 31" descr="Immagine che contiene fiore&#10;&#10;Descrizione generata automaticamente">
            <a:extLst>
              <a:ext uri="{FF2B5EF4-FFF2-40B4-BE49-F238E27FC236}">
                <a16:creationId xmlns:a16="http://schemas.microsoft.com/office/drawing/2014/main" id="{CBEEDDE0-629E-482D-9722-F4F4206F1B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2" y="2684628"/>
            <a:ext cx="777886" cy="77788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DE2DB71-E286-4FCF-AE6D-D9AAC05A5942}"/>
              </a:ext>
            </a:extLst>
          </p:cNvPr>
          <p:cNvSpPr txBox="1"/>
          <p:nvPr/>
        </p:nvSpPr>
        <p:spPr>
          <a:xfrm>
            <a:off x="194984" y="3622329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Product Sans" panose="020B0403030502040203" pitchFamily="34" charset="0"/>
              </a:rPr>
              <a:t>Raspberry</a:t>
            </a:r>
            <a:endParaRPr lang="it-IT" dirty="0">
              <a:latin typeface="Product Sans" panose="020B0403030502040203" pitchFamily="34" charset="0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3623A078-E5EF-4911-AD72-3C5F7F54275A}"/>
              </a:ext>
            </a:extLst>
          </p:cNvPr>
          <p:cNvSpPr txBox="1"/>
          <p:nvPr/>
        </p:nvSpPr>
        <p:spPr>
          <a:xfrm>
            <a:off x="1867478" y="2591999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Product Sans" panose="020B0403030502040203" pitchFamily="34" charset="0"/>
              </a:rPr>
              <a:t>Fusion 3d</a:t>
            </a:r>
          </a:p>
        </p:txBody>
      </p:sp>
      <p:pic>
        <p:nvPicPr>
          <p:cNvPr id="34" name="Immagine 33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197B11A8-B409-4E07-BB69-7A852F0AE9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03" y="3220503"/>
            <a:ext cx="638691" cy="638691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841327EC-A555-4828-99F7-E9F91F75D960}"/>
              </a:ext>
            </a:extLst>
          </p:cNvPr>
          <p:cNvSpPr txBox="1"/>
          <p:nvPr/>
        </p:nvSpPr>
        <p:spPr>
          <a:xfrm>
            <a:off x="2735596" y="4084157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Product Sans" panose="020B0403030502040203" pitchFamily="34" charset="0"/>
              </a:rPr>
              <a:t>Python</a:t>
            </a:r>
          </a:p>
        </p:txBody>
      </p:sp>
      <p:pic>
        <p:nvPicPr>
          <p:cNvPr id="37" name="Immagine 36" descr="Immagine che contiene finestra&#10;&#10;Descrizione generata automaticamente">
            <a:extLst>
              <a:ext uri="{FF2B5EF4-FFF2-40B4-BE49-F238E27FC236}">
                <a16:creationId xmlns:a16="http://schemas.microsoft.com/office/drawing/2014/main" id="{F77032C8-FA58-453D-A02A-AFE7A73016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262" y="1673949"/>
            <a:ext cx="912504" cy="684378"/>
          </a:xfrm>
          <a:prstGeom prst="rect">
            <a:avLst/>
          </a:prstGeom>
        </p:spPr>
      </p:pic>
      <p:pic>
        <p:nvPicPr>
          <p:cNvPr id="39" name="Immagine 38" descr="Immagine che contiene orologio&#10;&#10;Descrizione generata automaticamente">
            <a:extLst>
              <a:ext uri="{FF2B5EF4-FFF2-40B4-BE49-F238E27FC236}">
                <a16:creationId xmlns:a16="http://schemas.microsoft.com/office/drawing/2014/main" id="{8289724B-EC0B-44BA-B788-C9395C6F71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241" y="1473568"/>
            <a:ext cx="861720" cy="861720"/>
          </a:xfrm>
          <a:prstGeom prst="rect">
            <a:avLst/>
          </a:prstGeom>
        </p:spPr>
      </p:pic>
      <p:sp>
        <p:nvSpPr>
          <p:cNvPr id="40" name="Rettangolo 39">
            <a:extLst>
              <a:ext uri="{FF2B5EF4-FFF2-40B4-BE49-F238E27FC236}">
                <a16:creationId xmlns:a16="http://schemas.microsoft.com/office/drawing/2014/main" id="{1985F8C2-3A11-4140-A32E-0EF64128DAA7}"/>
              </a:ext>
            </a:extLst>
          </p:cNvPr>
          <p:cNvSpPr/>
          <p:nvPr/>
        </p:nvSpPr>
        <p:spPr>
          <a:xfrm>
            <a:off x="6986344" y="2479278"/>
            <a:ext cx="1563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latin typeface="Product Sans" panose="020B0403030502040203" pitchFamily="34" charset="0"/>
              </a:rPr>
              <a:t>RepetierHost</a:t>
            </a:r>
            <a:r>
              <a:rPr lang="it-IT" dirty="0">
                <a:latin typeface="Product Sans" panose="020B0403030502040203" pitchFamily="34" charset="0"/>
              </a:rPr>
              <a:t> </a:t>
            </a:r>
          </a:p>
        </p:txBody>
      </p:sp>
      <p:pic>
        <p:nvPicPr>
          <p:cNvPr id="42" name="Immagine 41" descr="Immagine che contiene segnale, disegnando, donna&#10;&#10;Descrizione generata automaticamente">
            <a:extLst>
              <a:ext uri="{FF2B5EF4-FFF2-40B4-BE49-F238E27FC236}">
                <a16:creationId xmlns:a16="http://schemas.microsoft.com/office/drawing/2014/main" id="{FCC8CAA1-C2AB-4BB0-9278-6F0163F5CC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690" y="2058081"/>
            <a:ext cx="842394" cy="842394"/>
          </a:xfrm>
          <a:prstGeom prst="rect">
            <a:avLst/>
          </a:prstGeom>
        </p:spPr>
      </p:pic>
      <p:sp>
        <p:nvSpPr>
          <p:cNvPr id="43" name="Rettangolo 42">
            <a:extLst>
              <a:ext uri="{FF2B5EF4-FFF2-40B4-BE49-F238E27FC236}">
                <a16:creationId xmlns:a16="http://schemas.microsoft.com/office/drawing/2014/main" id="{7B6FEE16-8C6D-4F5B-8414-95095539F02F}"/>
              </a:ext>
            </a:extLst>
          </p:cNvPr>
          <p:cNvSpPr/>
          <p:nvPr/>
        </p:nvSpPr>
        <p:spPr>
          <a:xfrm>
            <a:off x="10118276" y="3017029"/>
            <a:ext cx="2004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latin typeface="Product Sans" panose="020B0403030502040203" pitchFamily="34" charset="0"/>
              </a:rPr>
              <a:t>AspNetCore</a:t>
            </a:r>
            <a:r>
              <a:rPr lang="it-IT" dirty="0">
                <a:latin typeface="Product Sans" panose="020B0403030502040203" pitchFamily="34" charset="0"/>
              </a:rPr>
              <a:t> MVC</a:t>
            </a:r>
          </a:p>
        </p:txBody>
      </p:sp>
      <p:pic>
        <p:nvPicPr>
          <p:cNvPr id="45" name="Immagine 44" descr="Immagine che contiene testo&#10;&#10;Descrizione generata automaticamente">
            <a:extLst>
              <a:ext uri="{FF2B5EF4-FFF2-40B4-BE49-F238E27FC236}">
                <a16:creationId xmlns:a16="http://schemas.microsoft.com/office/drawing/2014/main" id="{0D33322E-3037-4116-BF76-1F24B8037A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763" y="3928690"/>
            <a:ext cx="708308" cy="708308"/>
          </a:xfrm>
          <a:prstGeom prst="rect">
            <a:avLst/>
          </a:prstGeom>
        </p:spPr>
      </p:pic>
      <p:sp>
        <p:nvSpPr>
          <p:cNvPr id="46" name="Rettangolo 45">
            <a:extLst>
              <a:ext uri="{FF2B5EF4-FFF2-40B4-BE49-F238E27FC236}">
                <a16:creationId xmlns:a16="http://schemas.microsoft.com/office/drawing/2014/main" id="{E03A3E7A-EE75-47B5-9FF8-27B961D431A2}"/>
              </a:ext>
            </a:extLst>
          </p:cNvPr>
          <p:cNvSpPr/>
          <p:nvPr/>
        </p:nvSpPr>
        <p:spPr>
          <a:xfrm>
            <a:off x="9894105" y="4778121"/>
            <a:ext cx="1656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latin typeface="Product Sans" panose="020B0403030502040203" pitchFamily="34" charset="0"/>
              </a:rPr>
              <a:t>JetBrains</a:t>
            </a:r>
            <a:r>
              <a:rPr lang="it-IT" dirty="0">
                <a:latin typeface="Product Sans" panose="020B0403030502040203" pitchFamily="34" charset="0"/>
              </a:rPr>
              <a:t> rider</a:t>
            </a:r>
          </a:p>
        </p:txBody>
      </p:sp>
      <p:pic>
        <p:nvPicPr>
          <p:cNvPr id="48" name="Immagine 47" descr="Immagine che contiene testo&#10;&#10;Descrizione generata automaticamente">
            <a:extLst>
              <a:ext uri="{FF2B5EF4-FFF2-40B4-BE49-F238E27FC236}">
                <a16:creationId xmlns:a16="http://schemas.microsoft.com/office/drawing/2014/main" id="{6ADF0D9C-0C50-4EE7-B42F-3FE8DF7EDC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702" y="3324666"/>
            <a:ext cx="748753" cy="748753"/>
          </a:xfrm>
          <a:prstGeom prst="rect">
            <a:avLst/>
          </a:prstGeom>
        </p:spPr>
      </p:pic>
      <p:sp>
        <p:nvSpPr>
          <p:cNvPr id="49" name="Rettangolo 48">
            <a:extLst>
              <a:ext uri="{FF2B5EF4-FFF2-40B4-BE49-F238E27FC236}">
                <a16:creationId xmlns:a16="http://schemas.microsoft.com/office/drawing/2014/main" id="{0B47CE27-4203-4CF6-8B82-7DCCAFA48A77}"/>
              </a:ext>
            </a:extLst>
          </p:cNvPr>
          <p:cNvSpPr/>
          <p:nvPr/>
        </p:nvSpPr>
        <p:spPr>
          <a:xfrm>
            <a:off x="7517310" y="4193950"/>
            <a:ext cx="2117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latin typeface="Product Sans" panose="020B0403030502040203" pitchFamily="34" charset="0"/>
              </a:rPr>
              <a:t>JetBrains</a:t>
            </a:r>
            <a:r>
              <a:rPr lang="it-IT" dirty="0">
                <a:latin typeface="Product Sans" panose="020B0403030502040203" pitchFamily="34" charset="0"/>
              </a:rPr>
              <a:t> </a:t>
            </a:r>
            <a:r>
              <a:rPr lang="it-IT" dirty="0" err="1">
                <a:latin typeface="Product Sans" panose="020B0403030502040203" pitchFamily="34" charset="0"/>
              </a:rPr>
              <a:t>PyCharm</a:t>
            </a:r>
            <a:endParaRPr lang="it-IT" dirty="0">
              <a:latin typeface="Product Sans" panose="020B0403030502040203" pitchFamily="34" charset="0"/>
            </a:endParaRPr>
          </a:p>
        </p:txBody>
      </p:sp>
      <p:pic>
        <p:nvPicPr>
          <p:cNvPr id="51" name="Elemento grafico 50">
            <a:extLst>
              <a:ext uri="{FF2B5EF4-FFF2-40B4-BE49-F238E27FC236}">
                <a16:creationId xmlns:a16="http://schemas.microsoft.com/office/drawing/2014/main" id="{977D86CD-E99E-4800-8C68-AFB5747624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24391" y="5147453"/>
            <a:ext cx="772647" cy="772647"/>
          </a:xfrm>
          <a:prstGeom prst="rect">
            <a:avLst/>
          </a:prstGeom>
        </p:spPr>
      </p:pic>
      <p:sp>
        <p:nvSpPr>
          <p:cNvPr id="52" name="Rettangolo 51">
            <a:extLst>
              <a:ext uri="{FF2B5EF4-FFF2-40B4-BE49-F238E27FC236}">
                <a16:creationId xmlns:a16="http://schemas.microsoft.com/office/drawing/2014/main" id="{9752D002-14E8-40D3-B33F-8460781E4754}"/>
              </a:ext>
            </a:extLst>
          </p:cNvPr>
          <p:cNvSpPr/>
          <p:nvPr/>
        </p:nvSpPr>
        <p:spPr>
          <a:xfrm>
            <a:off x="8450083" y="6084589"/>
            <a:ext cx="747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latin typeface="Product Sans" panose="020B0403030502040203" pitchFamily="34" charset="0"/>
              </a:rPr>
              <a:t>Atom</a:t>
            </a:r>
            <a:endParaRPr lang="it-IT" dirty="0">
              <a:latin typeface="Product Sans" panose="020B0403030502040203" pitchFamily="34" charset="0"/>
            </a:endParaRPr>
          </a:p>
        </p:txBody>
      </p:sp>
      <p:graphicFrame>
        <p:nvGraphicFramePr>
          <p:cNvPr id="53" name="Oggetto 52">
            <a:extLst>
              <a:ext uri="{FF2B5EF4-FFF2-40B4-BE49-F238E27FC236}">
                <a16:creationId xmlns:a16="http://schemas.microsoft.com/office/drawing/2014/main" id="{A3AB1E2B-EA01-4948-9570-543BE62FC5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1282554"/>
              </p:ext>
            </p:extLst>
          </p:nvPr>
        </p:nvGraphicFramePr>
        <p:xfrm>
          <a:off x="2811827" y="4988234"/>
          <a:ext cx="739131" cy="556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15" imgW="926640" imgH="698400" progId="">
                  <p:embed/>
                </p:oleObj>
              </mc:Choice>
              <mc:Fallback>
                <p:oleObj r:id="rId15" imgW="926640" imgH="698400" progId="">
                  <p:embed/>
                  <p:pic>
                    <p:nvPicPr>
                      <p:cNvPr id="53" name="Oggetto 52">
                        <a:extLst>
                          <a:ext uri="{FF2B5EF4-FFF2-40B4-BE49-F238E27FC236}">
                            <a16:creationId xmlns:a16="http://schemas.microsoft.com/office/drawing/2014/main" id="{A3AB1E2B-EA01-4948-9570-543BE62FC5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811827" y="4988234"/>
                        <a:ext cx="739131" cy="5568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Rettangolo 54">
            <a:extLst>
              <a:ext uri="{FF2B5EF4-FFF2-40B4-BE49-F238E27FC236}">
                <a16:creationId xmlns:a16="http://schemas.microsoft.com/office/drawing/2014/main" id="{1A547981-3486-4FD9-BE74-EC0DF767C962}"/>
              </a:ext>
            </a:extLst>
          </p:cNvPr>
          <p:cNvSpPr/>
          <p:nvPr/>
        </p:nvSpPr>
        <p:spPr>
          <a:xfrm>
            <a:off x="2328295" y="5766861"/>
            <a:ext cx="17475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 err="1">
                <a:latin typeface="Product Sans" panose="020B0403030502040203" pitchFamily="34" charset="0"/>
              </a:rPr>
              <a:t>Geetech</a:t>
            </a:r>
            <a:endParaRPr lang="it-IT" dirty="0">
              <a:latin typeface="Product Sans" panose="020B0403030502040203" pitchFamily="34" charset="0"/>
            </a:endParaRPr>
          </a:p>
          <a:p>
            <a:pPr algn="ctr"/>
            <a:r>
              <a:rPr lang="it-IT" dirty="0">
                <a:latin typeface="Product Sans" panose="020B0403030502040203" pitchFamily="34" charset="0"/>
              </a:rPr>
              <a:t>(Stampante 3d)</a:t>
            </a:r>
          </a:p>
        </p:txBody>
      </p:sp>
      <p:pic>
        <p:nvPicPr>
          <p:cNvPr id="56" name="Immagine 55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52797012-63EE-4751-95D7-3E5A62323DF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50" y="4569329"/>
            <a:ext cx="674034" cy="674034"/>
          </a:xfrm>
          <a:prstGeom prst="rect">
            <a:avLst/>
          </a:prstGeom>
        </p:spPr>
      </p:pic>
      <p:sp>
        <p:nvSpPr>
          <p:cNvPr id="57" name="Rettangolo 56">
            <a:extLst>
              <a:ext uri="{FF2B5EF4-FFF2-40B4-BE49-F238E27FC236}">
                <a16:creationId xmlns:a16="http://schemas.microsoft.com/office/drawing/2014/main" id="{15D111CA-F9BF-46F0-BD03-0F78023D97B2}"/>
              </a:ext>
            </a:extLst>
          </p:cNvPr>
          <p:cNvSpPr/>
          <p:nvPr/>
        </p:nvSpPr>
        <p:spPr>
          <a:xfrm>
            <a:off x="770450" y="5494710"/>
            <a:ext cx="846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Product Sans" panose="020B0403030502040203" pitchFamily="34" charset="0"/>
              </a:rPr>
              <a:t>Flutter</a:t>
            </a:r>
          </a:p>
        </p:txBody>
      </p:sp>
      <p:pic>
        <p:nvPicPr>
          <p:cNvPr id="59" name="Immagine 58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8335C51C-E5CA-487E-92AC-9AC528EF50D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689" y="5384432"/>
            <a:ext cx="815195" cy="815195"/>
          </a:xfrm>
          <a:prstGeom prst="rect">
            <a:avLst/>
          </a:prstGeom>
        </p:spPr>
      </p:pic>
      <p:sp>
        <p:nvSpPr>
          <p:cNvPr id="60" name="Rettangolo 59">
            <a:extLst>
              <a:ext uri="{FF2B5EF4-FFF2-40B4-BE49-F238E27FC236}">
                <a16:creationId xmlns:a16="http://schemas.microsoft.com/office/drawing/2014/main" id="{E6F0BC99-7F71-4AE3-8A41-2F90C74678C7}"/>
              </a:ext>
            </a:extLst>
          </p:cNvPr>
          <p:cNvSpPr/>
          <p:nvPr/>
        </p:nvSpPr>
        <p:spPr>
          <a:xfrm>
            <a:off x="6379823" y="6273894"/>
            <a:ext cx="1077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latin typeface="Product Sans" panose="020B0403030502040203" pitchFamily="34" charset="0"/>
              </a:rPr>
              <a:t>Swagger</a:t>
            </a:r>
            <a:endParaRPr lang="it-IT" dirty="0">
              <a:latin typeface="Product Sans" panose="020B0403030502040203" pitchFamily="34" charset="0"/>
            </a:endParaRPr>
          </a:p>
        </p:txBody>
      </p:sp>
      <p:pic>
        <p:nvPicPr>
          <p:cNvPr id="62" name="Elemento grafico 61">
            <a:extLst>
              <a:ext uri="{FF2B5EF4-FFF2-40B4-BE49-F238E27FC236}">
                <a16:creationId xmlns:a16="http://schemas.microsoft.com/office/drawing/2014/main" id="{81D6E53A-29E8-472A-8E77-5A640CB3FDC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168311" y="1777656"/>
            <a:ext cx="788514" cy="436199"/>
          </a:xfrm>
          <a:prstGeom prst="rect">
            <a:avLst/>
          </a:prstGeom>
        </p:spPr>
      </p:pic>
      <p:sp>
        <p:nvSpPr>
          <p:cNvPr id="63" name="Rettangolo 62">
            <a:extLst>
              <a:ext uri="{FF2B5EF4-FFF2-40B4-BE49-F238E27FC236}">
                <a16:creationId xmlns:a16="http://schemas.microsoft.com/office/drawing/2014/main" id="{F25F218C-CC31-4EFC-8A04-C90ED5A7744E}"/>
              </a:ext>
            </a:extLst>
          </p:cNvPr>
          <p:cNvSpPr/>
          <p:nvPr/>
        </p:nvSpPr>
        <p:spPr>
          <a:xfrm>
            <a:off x="4224975" y="2489643"/>
            <a:ext cx="675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latin typeface="Product Sans" panose="020B0403030502040203" pitchFamily="34" charset="0"/>
              </a:rPr>
              <a:t>Flare</a:t>
            </a:r>
            <a:endParaRPr lang="it-IT" dirty="0">
              <a:latin typeface="Product Sans" panose="020B0403030502040203" pitchFamily="34" charset="0"/>
            </a:endParaRPr>
          </a:p>
        </p:txBody>
      </p:sp>
      <p:sp>
        <p:nvSpPr>
          <p:cNvPr id="47" name="Ovale 46">
            <a:extLst>
              <a:ext uri="{FF2B5EF4-FFF2-40B4-BE49-F238E27FC236}">
                <a16:creationId xmlns:a16="http://schemas.microsoft.com/office/drawing/2014/main" id="{3F9DD997-15B8-400B-ACCD-DD294E5D16CA}"/>
              </a:ext>
            </a:extLst>
          </p:cNvPr>
          <p:cNvSpPr/>
          <p:nvPr/>
        </p:nvSpPr>
        <p:spPr>
          <a:xfrm>
            <a:off x="9092180" y="1410314"/>
            <a:ext cx="1034597" cy="1041941"/>
          </a:xfrm>
          <a:prstGeom prst="ellipse">
            <a:avLst/>
          </a:prstGeom>
          <a:solidFill>
            <a:srgbClr val="27FDC5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69B70814-CB38-412A-BFD0-4CF4C852FFF1}"/>
              </a:ext>
            </a:extLst>
          </p:cNvPr>
          <p:cNvSpPr/>
          <p:nvPr/>
        </p:nvSpPr>
        <p:spPr>
          <a:xfrm>
            <a:off x="8944833" y="2469073"/>
            <a:ext cx="1273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Product Sans" panose="020B0403030502040203" pitchFamily="34" charset="0"/>
              </a:rPr>
              <a:t>Photoshop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BF4109C-0000-4838-B025-AC25FBEB6B7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975" y="1632953"/>
            <a:ext cx="643005" cy="626679"/>
          </a:xfrm>
          <a:prstGeom prst="rect">
            <a:avLst/>
          </a:prstGeom>
        </p:spPr>
      </p:pic>
      <p:sp>
        <p:nvSpPr>
          <p:cNvPr id="58" name="Ovale 57">
            <a:extLst>
              <a:ext uri="{FF2B5EF4-FFF2-40B4-BE49-F238E27FC236}">
                <a16:creationId xmlns:a16="http://schemas.microsoft.com/office/drawing/2014/main" id="{497E8FE5-A412-45C5-9ECA-B975B63C05CA}"/>
              </a:ext>
            </a:extLst>
          </p:cNvPr>
          <p:cNvSpPr/>
          <p:nvPr/>
        </p:nvSpPr>
        <p:spPr>
          <a:xfrm>
            <a:off x="4382862" y="5291885"/>
            <a:ext cx="1034597" cy="1041941"/>
          </a:xfrm>
          <a:prstGeom prst="ellipse">
            <a:avLst/>
          </a:prstGeom>
          <a:solidFill>
            <a:srgbClr val="27FDC5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2B9BBA64-D7EB-4F77-A1B6-24EB225BC3A2}"/>
              </a:ext>
            </a:extLst>
          </p:cNvPr>
          <p:cNvSpPr/>
          <p:nvPr/>
        </p:nvSpPr>
        <p:spPr>
          <a:xfrm>
            <a:off x="4412064" y="6380665"/>
            <a:ext cx="976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latin typeface="Product Sans" panose="020B0403030502040203" pitchFamily="34" charset="0"/>
              </a:rPr>
              <a:t>Flaticon</a:t>
            </a:r>
            <a:endParaRPr lang="it-IT" dirty="0">
              <a:latin typeface="Product Sans" panose="020B0403030502040203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FB4CE81-7278-4560-9FCB-9AAC93DAD72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757" y="5550794"/>
            <a:ext cx="703679" cy="58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4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30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60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9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200"/>
                            </p:stCondLst>
                            <p:childTnLst>
                              <p:par>
                                <p:cTn id="1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500"/>
                            </p:stCondLst>
                            <p:childTnLst>
                              <p:par>
                                <p:cTn id="1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800"/>
                            </p:stCondLst>
                            <p:childTnLst>
                              <p:par>
                                <p:cTn id="1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41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4400"/>
                            </p:stCondLst>
                            <p:childTnLst>
                              <p:par>
                                <p:cTn id="2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3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4700"/>
                            </p:stCondLst>
                            <p:childTnLst>
                              <p:par>
                                <p:cTn id="2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200"/>
                            </p:stCondLst>
                            <p:childTnLst>
                              <p:par>
                                <p:cTn id="2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9" grpId="0" animBg="1"/>
      <p:bldP spid="18" grpId="0" animBg="1"/>
      <p:bldP spid="19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2" grpId="0"/>
      <p:bldP spid="33" grpId="0"/>
      <p:bldP spid="35" grpId="0"/>
      <p:bldP spid="40" grpId="0"/>
      <p:bldP spid="43" grpId="0"/>
      <p:bldP spid="46" grpId="0"/>
      <p:bldP spid="49" grpId="0"/>
      <p:bldP spid="52" grpId="0"/>
      <p:bldP spid="55" grpId="0"/>
      <p:bldP spid="57" grpId="0"/>
      <p:bldP spid="60" grpId="0"/>
      <p:bldP spid="63" grpId="0"/>
      <p:bldP spid="47" grpId="0" animBg="1"/>
      <p:bldP spid="54" grpId="0"/>
      <p:bldP spid="58" grpId="0" animBg="1"/>
      <p:bldP spid="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ccia a pentagono 6">
            <a:extLst>
              <a:ext uri="{FF2B5EF4-FFF2-40B4-BE49-F238E27FC236}">
                <a16:creationId xmlns:a16="http://schemas.microsoft.com/office/drawing/2014/main" id="{9E0E056D-B23E-409A-ABBE-D7ABBCFE6F54}"/>
              </a:ext>
            </a:extLst>
          </p:cNvPr>
          <p:cNvSpPr/>
          <p:nvPr/>
        </p:nvSpPr>
        <p:spPr>
          <a:xfrm>
            <a:off x="956381" y="-39775"/>
            <a:ext cx="6061067" cy="1297858"/>
          </a:xfrm>
          <a:prstGeom prst="homePlate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50800" dir="222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4" name="Immagine 3" descr="Immagine che contiene luce&#10;&#10;Descrizione generata automaticamente">
            <a:extLst>
              <a:ext uri="{FF2B5EF4-FFF2-40B4-BE49-F238E27FC236}">
                <a16:creationId xmlns:a16="http://schemas.microsoft.com/office/drawing/2014/main" id="{FFE00CFB-37D1-42AC-AAF5-C7D6C8471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398" y="258558"/>
            <a:ext cx="687087" cy="687087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01926973-7EDB-4C20-9CF5-9FD04E801CF0}"/>
              </a:ext>
            </a:extLst>
          </p:cNvPr>
          <p:cNvSpPr/>
          <p:nvPr/>
        </p:nvSpPr>
        <p:spPr>
          <a:xfrm rot="19421128">
            <a:off x="8628728" y="5593104"/>
            <a:ext cx="5581206" cy="1891617"/>
          </a:xfrm>
          <a:prstGeom prst="rect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127000" dir="1158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1105C056-748B-4C05-AE5B-5230B7C4E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93" y="5904850"/>
            <a:ext cx="756237" cy="75623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88F06A6-147D-4C03-BF37-6BADB9A47955}"/>
              </a:ext>
            </a:extLst>
          </p:cNvPr>
          <p:cNvSpPr txBox="1"/>
          <p:nvPr/>
        </p:nvSpPr>
        <p:spPr>
          <a:xfrm>
            <a:off x="3065466" y="209044"/>
            <a:ext cx="18654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600" dirty="0">
                <a:solidFill>
                  <a:schemeClr val="bg1"/>
                </a:solidFill>
                <a:latin typeface="Product Sans Black" panose="020B0A03030502040203" pitchFamily="34" charset="0"/>
                <a:cs typeface="Sanskrit Text" panose="020B0502040204020203" pitchFamily="18" charset="0"/>
              </a:rPr>
              <a:t>L’idea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351A664-4C7C-488B-AE31-770F294EEA26}"/>
              </a:ext>
            </a:extLst>
          </p:cNvPr>
          <p:cNvSpPr/>
          <p:nvPr/>
        </p:nvSpPr>
        <p:spPr>
          <a:xfrm rot="19421128">
            <a:off x="-2353869" y="-336653"/>
            <a:ext cx="5581206" cy="1891617"/>
          </a:xfrm>
          <a:prstGeom prst="rect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50800" dir="222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CA34751C-EC55-4FBF-A1F5-36FFF69F987D}"/>
              </a:ext>
            </a:extLst>
          </p:cNvPr>
          <p:cNvSpPr/>
          <p:nvPr/>
        </p:nvSpPr>
        <p:spPr>
          <a:xfrm>
            <a:off x="345270" y="4285397"/>
            <a:ext cx="7936071" cy="3823142"/>
          </a:xfrm>
          <a:prstGeom prst="roundRect">
            <a:avLst>
              <a:gd name="adj" fmla="val 9948"/>
            </a:avLst>
          </a:prstGeom>
          <a:solidFill>
            <a:schemeClr val="bg1">
              <a:lumMod val="85000"/>
            </a:schemeClr>
          </a:solidFill>
          <a:ln cap="rnd">
            <a:noFill/>
            <a:beve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 anchorCtr="0">
            <a:normAutofit/>
          </a:bodyPr>
          <a:lstStyle/>
          <a:p>
            <a:pPr lvl="1"/>
            <a:r>
              <a:rPr lang="it-IT" sz="2200" dirty="0">
                <a:solidFill>
                  <a:schemeClr val="tx1"/>
                </a:solidFill>
                <a:latin typeface="Product Sans" panose="020B0403030502040203" pitchFamily="34" charset="0"/>
                <a:ea typeface="+mn-lt"/>
                <a:cs typeface="+mn-lt"/>
              </a:rPr>
              <a:t>Il progetto è nato qua tra le mura dell’università. </a:t>
            </a:r>
            <a:endParaRPr lang="it-IT" sz="2200" dirty="0">
              <a:solidFill>
                <a:schemeClr val="tx1"/>
              </a:solidFill>
              <a:latin typeface="Product Sans" panose="020B0403030502040203" pitchFamily="34" charset="0"/>
            </a:endParaRPr>
          </a:p>
          <a:p>
            <a:pPr lvl="1"/>
            <a:r>
              <a:rPr lang="it-IT" sz="2200" dirty="0">
                <a:solidFill>
                  <a:schemeClr val="tx1"/>
                </a:solidFill>
                <a:latin typeface="Product Sans" panose="020B0403030502040203" pitchFamily="34" charset="0"/>
                <a:ea typeface="+mn-lt"/>
                <a:cs typeface="+mn-lt"/>
              </a:rPr>
              <a:t>Dopo aver comprato da mangiare al supermercato  e consumato il pasto, abbiamo notato di avere tutti in tasca gli scontrini dei nostri acquisti. </a:t>
            </a:r>
            <a:endParaRPr lang="it-IT" sz="2200" dirty="0">
              <a:solidFill>
                <a:schemeClr val="tx1"/>
              </a:solidFill>
              <a:latin typeface="Product Sans" panose="020B0403030502040203" pitchFamily="34" charset="0"/>
            </a:endParaRPr>
          </a:p>
          <a:p>
            <a:pPr lvl="1"/>
            <a:r>
              <a:rPr lang="it-IT" sz="2200" dirty="0">
                <a:solidFill>
                  <a:schemeClr val="tx1"/>
                </a:solidFill>
                <a:latin typeface="Product Sans" panose="020B0403030502040203" pitchFamily="34" charset="0"/>
                <a:ea typeface="+mn-lt"/>
                <a:cs typeface="+mn-lt"/>
              </a:rPr>
              <a:t>Ovviamente sono stati tutti buttati e da quel momento abbiamo avuto l ‘idea per smettere di usarli. </a:t>
            </a:r>
            <a:endParaRPr lang="it-IT" sz="2200" dirty="0">
              <a:solidFill>
                <a:schemeClr val="tx1"/>
              </a:solidFill>
              <a:latin typeface="Product Sans" panose="020B0403030502040203" pitchFamily="34" charset="0"/>
            </a:endParaRPr>
          </a:p>
          <a:p>
            <a:endParaRPr lang="it-IT" dirty="0">
              <a:latin typeface="Product Sans" panose="020B0403030502040203" pitchFamily="34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20E9968-3EF6-4BEE-8113-0961E2A3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1044" y="6100405"/>
            <a:ext cx="551057" cy="365125"/>
          </a:xfrm>
        </p:spPr>
        <p:txBody>
          <a:bodyPr/>
          <a:lstStyle/>
          <a:p>
            <a:pPr algn="ctr"/>
            <a:fld id="{087702CF-1E3E-4CF8-A1A3-9A6A0FCA3107}" type="slidenum">
              <a:rPr lang="it-IT" sz="1500" smtClean="0">
                <a:solidFill>
                  <a:schemeClr val="tx1"/>
                </a:solidFill>
                <a:latin typeface="Product Sans Black" panose="020B0A03030502040203"/>
              </a:rPr>
              <a:pPr algn="ctr"/>
              <a:t>2</a:t>
            </a:fld>
            <a:endParaRPr lang="it-IT" sz="1500">
              <a:solidFill>
                <a:schemeClr val="tx1"/>
              </a:solidFill>
              <a:latin typeface="Product Sans Black" panose="020B0A03030502040203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BB46BCC-94CE-4CB0-9CDA-D32F2FCEC7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765" y="1688914"/>
            <a:ext cx="1996846" cy="199684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B4B1AF2-CC46-4BCF-AF4D-435A542EB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53" y="1924831"/>
            <a:ext cx="1726400" cy="1849198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2AE4FCD-3EAC-4AAF-BFD7-9BD506F635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252" y="1857720"/>
            <a:ext cx="1828040" cy="1828040"/>
          </a:xfrm>
          <a:prstGeom prst="rect">
            <a:avLst/>
          </a:prstGeom>
        </p:spPr>
      </p:pic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6B3E6434-DF27-45A1-914C-FAD93610135D}"/>
              </a:ext>
            </a:extLst>
          </p:cNvPr>
          <p:cNvCxnSpPr>
            <a:cxnSpLocks/>
          </p:cNvCxnSpPr>
          <p:nvPr/>
        </p:nvCxnSpPr>
        <p:spPr>
          <a:xfrm>
            <a:off x="2453640" y="2849430"/>
            <a:ext cx="2477283" cy="0"/>
          </a:xfrm>
          <a:prstGeom prst="straightConnector1">
            <a:avLst/>
          </a:prstGeom>
          <a:ln w="571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curvo 48">
            <a:extLst>
              <a:ext uri="{FF2B5EF4-FFF2-40B4-BE49-F238E27FC236}">
                <a16:creationId xmlns:a16="http://schemas.microsoft.com/office/drawing/2014/main" id="{1E9FA687-23F6-481D-8E65-C398DCC45BB5}"/>
              </a:ext>
            </a:extLst>
          </p:cNvPr>
          <p:cNvCxnSpPr>
            <a:cxnSpLocks/>
          </p:cNvCxnSpPr>
          <p:nvPr/>
        </p:nvCxnSpPr>
        <p:spPr>
          <a:xfrm flipV="1">
            <a:off x="7188201" y="1688914"/>
            <a:ext cx="1295399" cy="1160519"/>
          </a:xfrm>
          <a:prstGeom prst="curvedConnector3">
            <a:avLst>
              <a:gd name="adj1" fmla="val 155882"/>
            </a:avLst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curvo 62">
            <a:extLst>
              <a:ext uri="{FF2B5EF4-FFF2-40B4-BE49-F238E27FC236}">
                <a16:creationId xmlns:a16="http://schemas.microsoft.com/office/drawing/2014/main" id="{D4EF1AC8-0B75-4AE0-995A-B6E4EE0FCA51}"/>
              </a:ext>
            </a:extLst>
          </p:cNvPr>
          <p:cNvCxnSpPr>
            <a:cxnSpLocks/>
          </p:cNvCxnSpPr>
          <p:nvPr/>
        </p:nvCxnSpPr>
        <p:spPr>
          <a:xfrm>
            <a:off x="8496299" y="1688912"/>
            <a:ext cx="1242061" cy="998425"/>
          </a:xfrm>
          <a:prstGeom prst="curvedConnector3">
            <a:avLst>
              <a:gd name="adj1" fmla="val -57362"/>
            </a:avLst>
          </a:prstGeom>
          <a:ln w="5715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9306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3867441D-5AEE-4B19-B6C9-BDB1A548D6D6}"/>
              </a:ext>
            </a:extLst>
          </p:cNvPr>
          <p:cNvSpPr/>
          <p:nvPr/>
        </p:nvSpPr>
        <p:spPr>
          <a:xfrm>
            <a:off x="1031593" y="1032312"/>
            <a:ext cx="8379225" cy="1114522"/>
          </a:xfrm>
          <a:prstGeom prst="roundRect">
            <a:avLst>
              <a:gd name="adj" fmla="val 38754"/>
            </a:avLst>
          </a:prstGeom>
          <a:solidFill>
            <a:schemeClr val="bg1">
              <a:lumMod val="85000"/>
            </a:schemeClr>
          </a:solidFill>
          <a:ln cap="rnd">
            <a:noFill/>
            <a:beve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 anchorCtr="0">
            <a:normAutofit/>
          </a:bodyPr>
          <a:lstStyle/>
          <a:p>
            <a:r>
              <a:rPr lang="it-IT" dirty="0">
                <a:solidFill>
                  <a:schemeClr val="tx1"/>
                </a:solidFill>
                <a:latin typeface="Product Sans" panose="020B0403030502040203" pitchFamily="34" charset="0"/>
              </a:rPr>
              <a:t>Abbiamo fatto una stima dell’impatto ambientale per la creazione degli scontrini</a:t>
            </a:r>
          </a:p>
          <a:p>
            <a:pPr algn="ctr"/>
            <a:r>
              <a:rPr lang="it-IT" i="1" dirty="0">
                <a:solidFill>
                  <a:schemeClr val="tx1"/>
                </a:solidFill>
                <a:latin typeface="Product Sans" panose="020B0403030502040203" pitchFamily="34" charset="0"/>
              </a:rPr>
              <a:t>(Dati annui negli USA) </a:t>
            </a:r>
          </a:p>
        </p:txBody>
      </p:sp>
      <p:sp>
        <p:nvSpPr>
          <p:cNvPr id="7" name="Freccia a pentagono 6">
            <a:extLst>
              <a:ext uri="{FF2B5EF4-FFF2-40B4-BE49-F238E27FC236}">
                <a16:creationId xmlns:a16="http://schemas.microsoft.com/office/drawing/2014/main" id="{9E0E056D-B23E-409A-ABBE-D7ABBCFE6F54}"/>
              </a:ext>
            </a:extLst>
          </p:cNvPr>
          <p:cNvSpPr/>
          <p:nvPr/>
        </p:nvSpPr>
        <p:spPr>
          <a:xfrm>
            <a:off x="956379" y="-39775"/>
            <a:ext cx="9061077" cy="1297858"/>
          </a:xfrm>
          <a:prstGeom prst="homePlate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50800" dir="222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  <a:latin typeface="Product Sans" panose="020B0403030502040203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1ACC56F-175A-41C1-9D3F-BAED39C66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209044"/>
            <a:ext cx="800219" cy="800219"/>
          </a:xfrm>
          <a:prstGeom prst="rect">
            <a:avLst/>
          </a:prstGeom>
        </p:spPr>
      </p:pic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FFE23476-695F-4897-A2F4-4C835ED7E2EF}"/>
              </a:ext>
            </a:extLst>
          </p:cNvPr>
          <p:cNvSpPr/>
          <p:nvPr/>
        </p:nvSpPr>
        <p:spPr>
          <a:xfrm>
            <a:off x="528580" y="5107013"/>
            <a:ext cx="9263119" cy="1182330"/>
          </a:xfrm>
          <a:prstGeom prst="roundRect">
            <a:avLst>
              <a:gd name="adj" fmla="val 28483"/>
            </a:avLst>
          </a:prstGeom>
          <a:solidFill>
            <a:srgbClr val="00B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000" dirty="0">
                <a:solidFill>
                  <a:schemeClr val="tx1"/>
                </a:solidFill>
                <a:latin typeface="Product Sans" panose="020B0403030502040203" pitchFamily="34" charset="0"/>
              </a:rPr>
              <a:t>                          55 MILIARDI DI CHILOGRAMMI DI CO</a:t>
            </a:r>
            <a:r>
              <a:rPr lang="it-IT" sz="1100" b="1" dirty="0">
                <a:solidFill>
                  <a:schemeClr val="tx1"/>
                </a:solidFill>
                <a:latin typeface="Product Sans" panose="020B0403030502040203" pitchFamily="34" charset="0"/>
              </a:rPr>
              <a:t>2     </a:t>
            </a:r>
            <a:r>
              <a:rPr lang="it-IT" sz="2000" b="1" dirty="0">
                <a:solidFill>
                  <a:srgbClr val="222222"/>
                </a:solidFill>
                <a:latin typeface="Product Sans" panose="020B0403030502040203" pitchFamily="34" charset="0"/>
              </a:rPr>
              <a:t>=                     </a:t>
            </a:r>
            <a:r>
              <a:rPr lang="it-IT" sz="2000" dirty="0">
                <a:solidFill>
                  <a:srgbClr val="222222"/>
                </a:solidFill>
                <a:latin typeface="Product Sans" panose="020B0403030502040203" pitchFamily="34" charset="0"/>
              </a:rPr>
              <a:t>1 MILIONE</a:t>
            </a:r>
            <a:endParaRPr lang="it-IT" sz="2000" dirty="0">
              <a:solidFill>
                <a:schemeClr val="tx1"/>
              </a:solidFill>
              <a:latin typeface="Product Sans" panose="020B0403030502040203" pitchFamily="34" charset="0"/>
            </a:endParaRPr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FE2DFFF4-8888-4F67-8DBD-50B540C6275D}"/>
              </a:ext>
            </a:extLst>
          </p:cNvPr>
          <p:cNvSpPr/>
          <p:nvPr/>
        </p:nvSpPr>
        <p:spPr>
          <a:xfrm>
            <a:off x="284614" y="2514600"/>
            <a:ext cx="11622772" cy="1752600"/>
          </a:xfrm>
          <a:prstGeom prst="roundRect">
            <a:avLst>
              <a:gd name="adj" fmla="val 27537"/>
            </a:avLst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Product Sans" panose="020B0403030502040203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1926973-7EDB-4C20-9CF5-9FD04E801CF0}"/>
              </a:ext>
            </a:extLst>
          </p:cNvPr>
          <p:cNvSpPr/>
          <p:nvPr/>
        </p:nvSpPr>
        <p:spPr>
          <a:xfrm rot="19421128">
            <a:off x="8628728" y="5593104"/>
            <a:ext cx="5581206" cy="1891617"/>
          </a:xfrm>
          <a:prstGeom prst="rect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127000" dir="1158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  <a:latin typeface="Product Sans" panose="020B0403030502040203" pitchFamily="34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1105C056-748B-4C05-AE5B-5230B7C4E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93" y="5904850"/>
            <a:ext cx="756237" cy="75623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88F06A6-147D-4C03-BF37-6BADB9A47955}"/>
              </a:ext>
            </a:extLst>
          </p:cNvPr>
          <p:cNvSpPr txBox="1"/>
          <p:nvPr/>
        </p:nvSpPr>
        <p:spPr>
          <a:xfrm>
            <a:off x="2874398" y="209044"/>
            <a:ext cx="606106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600" dirty="0">
                <a:solidFill>
                  <a:schemeClr val="bg1"/>
                </a:solidFill>
                <a:latin typeface="Product Sans" panose="020B0403030502040203" pitchFamily="34" charset="0"/>
                <a:cs typeface="Sanskrit Text" panose="020B0502040204020203" pitchFamily="18" charset="0"/>
              </a:rPr>
              <a:t>Impatto ambientale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351A664-4C7C-488B-AE31-770F294EEA26}"/>
              </a:ext>
            </a:extLst>
          </p:cNvPr>
          <p:cNvSpPr/>
          <p:nvPr/>
        </p:nvSpPr>
        <p:spPr>
          <a:xfrm rot="19421128">
            <a:off x="-2353869" y="-336653"/>
            <a:ext cx="5581206" cy="1891617"/>
          </a:xfrm>
          <a:prstGeom prst="rect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50800" dir="222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  <a:latin typeface="Product Sans" panose="020B0403030502040203" pitchFamily="34" charset="0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9F6B051-7262-408A-AEAF-3CEB19AFF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9354" y="6100405"/>
            <a:ext cx="478564" cy="365125"/>
          </a:xfrm>
        </p:spPr>
        <p:txBody>
          <a:bodyPr/>
          <a:lstStyle/>
          <a:p>
            <a:pPr algn="ctr"/>
            <a:fld id="{087702CF-1E3E-4CF8-A1A3-9A6A0FCA3107}" type="slidenum">
              <a:rPr lang="it-IT" sz="1500" smtClean="0">
                <a:solidFill>
                  <a:schemeClr val="tx1"/>
                </a:solidFill>
                <a:latin typeface="Product Sans" panose="020B0403030502040203" pitchFamily="34" charset="0"/>
              </a:rPr>
              <a:pPr algn="ctr"/>
              <a:t>3</a:t>
            </a:fld>
            <a:endParaRPr lang="it-IT" sz="1500">
              <a:solidFill>
                <a:schemeClr val="tx1"/>
              </a:solidFill>
              <a:latin typeface="Product Sans" panose="020B0403030502040203" pitchFamily="34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65E4FC89-D053-47F8-989D-64A792E46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9" y="2652541"/>
            <a:ext cx="1132759" cy="1132759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CE57707-E799-429B-8EF1-7C60C3102F71}"/>
              </a:ext>
            </a:extLst>
          </p:cNvPr>
          <p:cNvSpPr txBox="1"/>
          <p:nvPr/>
        </p:nvSpPr>
        <p:spPr>
          <a:xfrm>
            <a:off x="2089138" y="3354413"/>
            <a:ext cx="25521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i="1" dirty="0">
                <a:latin typeface="Product Sans" panose="020B0403030502040203" pitchFamily="34" charset="0"/>
              </a:rPr>
              <a:t>X 50 MILIONI</a:t>
            </a:r>
          </a:p>
        </p:txBody>
      </p:sp>
      <p:pic>
        <p:nvPicPr>
          <p:cNvPr id="17" name="Immagine 16" descr="Immagine che contiene oggetto, luce, lampada&#10;&#10;Descrizione generata automaticamente">
            <a:extLst>
              <a:ext uri="{FF2B5EF4-FFF2-40B4-BE49-F238E27FC236}">
                <a16:creationId xmlns:a16="http://schemas.microsoft.com/office/drawing/2014/main" id="{1F492B10-DDEA-4647-8D8B-5268D725FE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69" y="2610636"/>
            <a:ext cx="1186359" cy="1204596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B5807478-5A18-4F27-912D-62640BB5A819}"/>
              </a:ext>
            </a:extLst>
          </p:cNvPr>
          <p:cNvSpPr/>
          <p:nvPr/>
        </p:nvSpPr>
        <p:spPr>
          <a:xfrm>
            <a:off x="5700396" y="3356326"/>
            <a:ext cx="23354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i="1" dirty="0">
                <a:latin typeface="Product Sans" panose="020B0403030502040203" pitchFamily="34" charset="0"/>
              </a:rPr>
              <a:t>X 21 MILIARDI DI LITRI D’ACQUA</a:t>
            </a:r>
          </a:p>
        </p:txBody>
      </p:sp>
      <p:pic>
        <p:nvPicPr>
          <p:cNvPr id="22" name="Immagine 21" descr="Immagine che contiene cibo&#10;&#10;Descrizione generata automaticamente">
            <a:extLst>
              <a:ext uri="{FF2B5EF4-FFF2-40B4-BE49-F238E27FC236}">
                <a16:creationId xmlns:a16="http://schemas.microsoft.com/office/drawing/2014/main" id="{31FF806D-2C69-4DA9-BF66-B5A91A9BC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682" y="2714226"/>
            <a:ext cx="997416" cy="997416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CC7E2F1-AF50-428F-A994-D67F1CACC58E}"/>
              </a:ext>
            </a:extLst>
          </p:cNvPr>
          <p:cNvSpPr txBox="1"/>
          <p:nvPr/>
        </p:nvSpPr>
        <p:spPr>
          <a:xfrm>
            <a:off x="9355255" y="3356327"/>
            <a:ext cx="25521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i="1" dirty="0">
                <a:latin typeface="Product Sans" panose="020B0403030502040203" pitchFamily="34" charset="0"/>
              </a:rPr>
              <a:t>X  686 MILIONI DI CHILI DI RIFIUTI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133BDE8-4B4F-4EFF-AB22-899E6F874AC9}"/>
              </a:ext>
            </a:extLst>
          </p:cNvPr>
          <p:cNvSpPr txBox="1"/>
          <p:nvPr/>
        </p:nvSpPr>
        <p:spPr>
          <a:xfrm>
            <a:off x="4126932" y="4490461"/>
            <a:ext cx="355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>
                <a:latin typeface="Product Sans" panose="020B0403030502040203" pitchFamily="34" charset="0"/>
              </a:rPr>
              <a:t>Potremmo evitare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C9BF6A4B-2E80-4CC4-B255-75EE8C37C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38" y="5206544"/>
            <a:ext cx="1079321" cy="983267"/>
          </a:xfrm>
          <a:prstGeom prst="rect">
            <a:avLst/>
          </a:prstGeom>
        </p:spPr>
      </p:pic>
      <p:pic>
        <p:nvPicPr>
          <p:cNvPr id="31" name="Immagine 30" descr="Immagine che contiene volante&#10;&#10;Descrizione generata automaticamente">
            <a:extLst>
              <a:ext uri="{FF2B5EF4-FFF2-40B4-BE49-F238E27FC236}">
                <a16:creationId xmlns:a16="http://schemas.microsoft.com/office/drawing/2014/main" id="{E623BE20-24F4-4F7A-A009-2B94F611BF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979" y="5246754"/>
            <a:ext cx="853651" cy="853651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BAF1933D-DDF0-42B3-9349-475FE7291064}"/>
              </a:ext>
            </a:extLst>
          </p:cNvPr>
          <p:cNvSpPr txBox="1"/>
          <p:nvPr/>
        </p:nvSpPr>
        <p:spPr>
          <a:xfrm>
            <a:off x="76348" y="6465530"/>
            <a:ext cx="10167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Product Sans" panose="020B0403030502040203" pitchFamily="34" charset="0"/>
              </a:rPr>
              <a:t>Fonte : </a:t>
            </a:r>
            <a:r>
              <a:rPr lang="it-IT" sz="1600" dirty="0">
                <a:latin typeface="Product Sans" panose="020B0403030502040203" pitchFamily="34" charset="0"/>
                <a:hlinkClick r:id="rId10"/>
              </a:rPr>
              <a:t>https://www.treehugger.com/environmental-policy/surprising-impact-paper-receipts.html</a:t>
            </a:r>
            <a:endParaRPr lang="it-IT" sz="1600" dirty="0">
              <a:latin typeface="Product Sans" panose="020B040303050204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99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27" grpId="0" animBg="1"/>
      <p:bldP spid="25" grpId="0" animBg="1"/>
      <p:bldP spid="11" grpId="0"/>
      <p:bldP spid="15" grpId="0"/>
      <p:bldP spid="19" grpId="0"/>
      <p:bldP spid="23" grpId="0"/>
      <p:bldP spid="26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ccia a pentagono 6">
            <a:extLst>
              <a:ext uri="{FF2B5EF4-FFF2-40B4-BE49-F238E27FC236}">
                <a16:creationId xmlns:a16="http://schemas.microsoft.com/office/drawing/2014/main" id="{9E0E056D-B23E-409A-ABBE-D7ABBCFE6F54}"/>
              </a:ext>
            </a:extLst>
          </p:cNvPr>
          <p:cNvSpPr/>
          <p:nvPr/>
        </p:nvSpPr>
        <p:spPr>
          <a:xfrm>
            <a:off x="956380" y="-39775"/>
            <a:ext cx="7355107" cy="1297858"/>
          </a:xfrm>
          <a:prstGeom prst="homePlate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50800" dir="222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0" name="Immagine 9" descr="Immagine che contiene segnale&#10;&#10;Descrizione generata automaticamente">
            <a:extLst>
              <a:ext uri="{FF2B5EF4-FFF2-40B4-BE49-F238E27FC236}">
                <a16:creationId xmlns:a16="http://schemas.microsoft.com/office/drawing/2014/main" id="{7418848A-1F4C-40C3-9337-BD98573E0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0" y="209044"/>
            <a:ext cx="914400" cy="914400"/>
          </a:xfrm>
          <a:prstGeom prst="rect">
            <a:avLst/>
          </a:prstGeom>
        </p:spPr>
      </p:pic>
      <p:sp>
        <p:nvSpPr>
          <p:cNvPr id="57" name="Rettangolo con angoli arrotondati 56">
            <a:extLst>
              <a:ext uri="{FF2B5EF4-FFF2-40B4-BE49-F238E27FC236}">
                <a16:creationId xmlns:a16="http://schemas.microsoft.com/office/drawing/2014/main" id="{F9939A43-B2C0-48EF-AD34-30820013BE0D}"/>
              </a:ext>
            </a:extLst>
          </p:cNvPr>
          <p:cNvSpPr/>
          <p:nvPr/>
        </p:nvSpPr>
        <p:spPr>
          <a:xfrm>
            <a:off x="450045" y="1576491"/>
            <a:ext cx="9771187" cy="482541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1926973-7EDB-4C20-9CF5-9FD04E801CF0}"/>
              </a:ext>
            </a:extLst>
          </p:cNvPr>
          <p:cNvSpPr/>
          <p:nvPr/>
        </p:nvSpPr>
        <p:spPr>
          <a:xfrm rot="19421128">
            <a:off x="8628728" y="5593104"/>
            <a:ext cx="5581206" cy="1891617"/>
          </a:xfrm>
          <a:prstGeom prst="rect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127000" dir="1158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1105C056-748B-4C05-AE5B-5230B7C4E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93" y="5904850"/>
            <a:ext cx="756237" cy="75623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88F06A6-147D-4C03-BF37-6BADB9A47955}"/>
              </a:ext>
            </a:extLst>
          </p:cNvPr>
          <p:cNvSpPr txBox="1"/>
          <p:nvPr/>
        </p:nvSpPr>
        <p:spPr>
          <a:xfrm>
            <a:off x="3065466" y="209044"/>
            <a:ext cx="606106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600" dirty="0">
                <a:solidFill>
                  <a:schemeClr val="bg1"/>
                </a:solidFill>
                <a:latin typeface="Product Sans Black" panose="020B0A03030502040203" pitchFamily="34" charset="0"/>
                <a:cs typeface="Sanskrit Text" panose="020B0502040204020203" pitchFamily="18" charset="0"/>
              </a:rPr>
              <a:t>Il progetto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351A664-4C7C-488B-AE31-770F294EEA26}"/>
              </a:ext>
            </a:extLst>
          </p:cNvPr>
          <p:cNvSpPr/>
          <p:nvPr/>
        </p:nvSpPr>
        <p:spPr>
          <a:xfrm rot="19421128">
            <a:off x="-2353869" y="-336653"/>
            <a:ext cx="5581206" cy="1891617"/>
          </a:xfrm>
          <a:prstGeom prst="rect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50800" dir="222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9F6B051-7262-408A-AEAF-3CEB19AFF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9354" y="6100405"/>
            <a:ext cx="478564" cy="365125"/>
          </a:xfrm>
        </p:spPr>
        <p:txBody>
          <a:bodyPr/>
          <a:lstStyle/>
          <a:p>
            <a:pPr algn="ctr"/>
            <a:fld id="{087702CF-1E3E-4CF8-A1A3-9A6A0FCA3107}" type="slidenum">
              <a:rPr lang="it-IT" sz="1500" smtClean="0">
                <a:solidFill>
                  <a:schemeClr val="tx1"/>
                </a:solidFill>
                <a:latin typeface="Product Sans Black" panose="020B0A03030502040203"/>
              </a:rPr>
              <a:pPr algn="ctr"/>
              <a:t>4</a:t>
            </a:fld>
            <a:endParaRPr lang="it-IT" sz="1500">
              <a:solidFill>
                <a:schemeClr val="tx1"/>
              </a:solidFill>
              <a:latin typeface="Product Sans Black" panose="020B0A03030502040203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67A77026-BB5A-4B24-A905-699DF357CD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83" y="2677389"/>
            <a:ext cx="3051895" cy="3045934"/>
          </a:xfrm>
          <a:prstGeom prst="rect">
            <a:avLst/>
          </a:prstGeom>
          <a:effectLst>
            <a:outerShdw blurRad="50800" dist="127000" dir="3000000" algn="ctr" rotWithShape="0">
              <a:schemeClr val="tx1">
                <a:alpha val="56000"/>
              </a:schemeClr>
            </a:outerShdw>
          </a:effectLst>
        </p:spPr>
      </p:pic>
      <p:sp>
        <p:nvSpPr>
          <p:cNvPr id="12" name="Ovale 11">
            <a:extLst>
              <a:ext uri="{FF2B5EF4-FFF2-40B4-BE49-F238E27FC236}">
                <a16:creationId xmlns:a16="http://schemas.microsoft.com/office/drawing/2014/main" id="{52CA3996-5340-439C-827C-D902B197FC51}"/>
              </a:ext>
            </a:extLst>
          </p:cNvPr>
          <p:cNvSpPr/>
          <p:nvPr/>
        </p:nvSpPr>
        <p:spPr>
          <a:xfrm>
            <a:off x="4334749" y="2893567"/>
            <a:ext cx="215900" cy="2159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40F9245E-700A-4D09-BC92-570B57F2BF3C}"/>
              </a:ext>
            </a:extLst>
          </p:cNvPr>
          <p:cNvSpPr/>
          <p:nvPr/>
        </p:nvSpPr>
        <p:spPr>
          <a:xfrm>
            <a:off x="4334749" y="4147239"/>
            <a:ext cx="215900" cy="2159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E719BF7D-592A-45FA-A616-BEBE48A01132}"/>
              </a:ext>
            </a:extLst>
          </p:cNvPr>
          <p:cNvSpPr/>
          <p:nvPr/>
        </p:nvSpPr>
        <p:spPr>
          <a:xfrm>
            <a:off x="4334749" y="5629748"/>
            <a:ext cx="215900" cy="2159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A440636B-28C9-4A55-839C-D7285799D5E4}"/>
              </a:ext>
            </a:extLst>
          </p:cNvPr>
          <p:cNvCxnSpPr>
            <a:cxnSpLocks/>
          </p:cNvCxnSpPr>
          <p:nvPr/>
        </p:nvCxnSpPr>
        <p:spPr>
          <a:xfrm flipV="1">
            <a:off x="4441825" y="2453193"/>
            <a:ext cx="1152897" cy="547182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1C75ECE9-053B-4F55-BF70-DC9B30736C5B}"/>
              </a:ext>
            </a:extLst>
          </p:cNvPr>
          <p:cNvCxnSpPr>
            <a:cxnSpLocks/>
          </p:cNvCxnSpPr>
          <p:nvPr/>
        </p:nvCxnSpPr>
        <p:spPr>
          <a:xfrm flipV="1">
            <a:off x="4422571" y="3718121"/>
            <a:ext cx="1152897" cy="547182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E08D4E6E-5715-4D7A-8055-B9EA351FF81E}"/>
              </a:ext>
            </a:extLst>
          </p:cNvPr>
          <p:cNvCxnSpPr>
            <a:cxnSpLocks/>
          </p:cNvCxnSpPr>
          <p:nvPr/>
        </p:nvCxnSpPr>
        <p:spPr>
          <a:xfrm flipV="1">
            <a:off x="4441825" y="5190516"/>
            <a:ext cx="1152897" cy="547182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ttangolo con angoli arrotondati 47">
            <a:extLst>
              <a:ext uri="{FF2B5EF4-FFF2-40B4-BE49-F238E27FC236}">
                <a16:creationId xmlns:a16="http://schemas.microsoft.com/office/drawing/2014/main" id="{14FE4FF0-C24C-4A7A-B435-422488D695EF}"/>
              </a:ext>
            </a:extLst>
          </p:cNvPr>
          <p:cNvSpPr/>
          <p:nvPr/>
        </p:nvSpPr>
        <p:spPr>
          <a:xfrm>
            <a:off x="5594722" y="3290604"/>
            <a:ext cx="3667547" cy="964585"/>
          </a:xfrm>
          <a:prstGeom prst="roundRect">
            <a:avLst>
              <a:gd name="adj" fmla="val 43752"/>
            </a:avLst>
          </a:prstGeom>
          <a:solidFill>
            <a:srgbClr val="5E7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Product Sans" panose="020B0403030502040203" pitchFamily="34" charset="0"/>
              </a:rPr>
              <a:t>APPLICAZIONE</a:t>
            </a:r>
          </a:p>
        </p:txBody>
      </p:sp>
      <p:sp>
        <p:nvSpPr>
          <p:cNvPr id="49" name="Corda 48">
            <a:extLst>
              <a:ext uri="{FF2B5EF4-FFF2-40B4-BE49-F238E27FC236}">
                <a16:creationId xmlns:a16="http://schemas.microsoft.com/office/drawing/2014/main" id="{3E27E6CB-24EE-47F7-92C7-8A82278B3EA2}"/>
              </a:ext>
            </a:extLst>
          </p:cNvPr>
          <p:cNvSpPr/>
          <p:nvPr/>
        </p:nvSpPr>
        <p:spPr>
          <a:xfrm>
            <a:off x="5575468" y="3290603"/>
            <a:ext cx="727579" cy="964585"/>
          </a:xfrm>
          <a:prstGeom prst="chord">
            <a:avLst>
              <a:gd name="adj1" fmla="val 5409605"/>
              <a:gd name="adj2" fmla="val 16141398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Triangolo rettangolo 49">
            <a:extLst>
              <a:ext uri="{FF2B5EF4-FFF2-40B4-BE49-F238E27FC236}">
                <a16:creationId xmlns:a16="http://schemas.microsoft.com/office/drawing/2014/main" id="{E4C326E3-F3C6-41CA-AE9D-DD64045FA5A0}"/>
              </a:ext>
            </a:extLst>
          </p:cNvPr>
          <p:cNvSpPr/>
          <p:nvPr/>
        </p:nvSpPr>
        <p:spPr>
          <a:xfrm>
            <a:off x="5921376" y="3290602"/>
            <a:ext cx="488680" cy="964585"/>
          </a:xfrm>
          <a:prstGeom prst="rt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Triangolo isoscele 50">
            <a:extLst>
              <a:ext uri="{FF2B5EF4-FFF2-40B4-BE49-F238E27FC236}">
                <a16:creationId xmlns:a16="http://schemas.microsoft.com/office/drawing/2014/main" id="{451CBF0C-9939-4D27-86BC-9E6D2ACEC071}"/>
              </a:ext>
            </a:extLst>
          </p:cNvPr>
          <p:cNvSpPr/>
          <p:nvPr/>
        </p:nvSpPr>
        <p:spPr>
          <a:xfrm rot="10800000">
            <a:off x="5921376" y="3290600"/>
            <a:ext cx="539481" cy="542925"/>
          </a:xfrm>
          <a:prstGeom prst="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Rettangolo con angoli arrotondati 51">
            <a:extLst>
              <a:ext uri="{FF2B5EF4-FFF2-40B4-BE49-F238E27FC236}">
                <a16:creationId xmlns:a16="http://schemas.microsoft.com/office/drawing/2014/main" id="{3231E912-40AE-451E-8D21-99AD317FFC55}"/>
              </a:ext>
            </a:extLst>
          </p:cNvPr>
          <p:cNvSpPr/>
          <p:nvPr/>
        </p:nvSpPr>
        <p:spPr>
          <a:xfrm>
            <a:off x="5613976" y="4758738"/>
            <a:ext cx="3667547" cy="964585"/>
          </a:xfrm>
          <a:prstGeom prst="roundRect">
            <a:avLst>
              <a:gd name="adj" fmla="val 43752"/>
            </a:avLst>
          </a:prstGeom>
          <a:solidFill>
            <a:srgbClr val="2FB6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Product Sans" panose="020B0403030502040203" pitchFamily="34" charset="0"/>
              </a:rPr>
              <a:t>CLOUD</a:t>
            </a:r>
          </a:p>
        </p:txBody>
      </p:sp>
      <p:sp>
        <p:nvSpPr>
          <p:cNvPr id="53" name="Corda 52">
            <a:extLst>
              <a:ext uri="{FF2B5EF4-FFF2-40B4-BE49-F238E27FC236}">
                <a16:creationId xmlns:a16="http://schemas.microsoft.com/office/drawing/2014/main" id="{4A98F5E7-286F-4FB1-8D17-9693AD46B221}"/>
              </a:ext>
            </a:extLst>
          </p:cNvPr>
          <p:cNvSpPr/>
          <p:nvPr/>
        </p:nvSpPr>
        <p:spPr>
          <a:xfrm>
            <a:off x="5594722" y="4758737"/>
            <a:ext cx="727579" cy="964585"/>
          </a:xfrm>
          <a:prstGeom prst="chord">
            <a:avLst>
              <a:gd name="adj1" fmla="val 5409605"/>
              <a:gd name="adj2" fmla="val 16141398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Triangolo rettangolo 53">
            <a:extLst>
              <a:ext uri="{FF2B5EF4-FFF2-40B4-BE49-F238E27FC236}">
                <a16:creationId xmlns:a16="http://schemas.microsoft.com/office/drawing/2014/main" id="{55B55F5F-2CDC-455D-B6A3-D2FFFDB27997}"/>
              </a:ext>
            </a:extLst>
          </p:cNvPr>
          <p:cNvSpPr/>
          <p:nvPr/>
        </p:nvSpPr>
        <p:spPr>
          <a:xfrm>
            <a:off x="5940630" y="4758736"/>
            <a:ext cx="488680" cy="964585"/>
          </a:xfrm>
          <a:prstGeom prst="rt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Triangolo isoscele 54">
            <a:extLst>
              <a:ext uri="{FF2B5EF4-FFF2-40B4-BE49-F238E27FC236}">
                <a16:creationId xmlns:a16="http://schemas.microsoft.com/office/drawing/2014/main" id="{A2CA0683-6733-459F-A6AB-4E08496BD1EE}"/>
              </a:ext>
            </a:extLst>
          </p:cNvPr>
          <p:cNvSpPr/>
          <p:nvPr/>
        </p:nvSpPr>
        <p:spPr>
          <a:xfrm rot="10800000">
            <a:off x="5940630" y="4758734"/>
            <a:ext cx="539481" cy="542925"/>
          </a:xfrm>
          <a:prstGeom prst="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Rettangolo con angoli arrotondati 60">
            <a:extLst>
              <a:ext uri="{FF2B5EF4-FFF2-40B4-BE49-F238E27FC236}">
                <a16:creationId xmlns:a16="http://schemas.microsoft.com/office/drawing/2014/main" id="{7834DF9E-4989-4157-8EEB-D2CD818CB6CB}"/>
              </a:ext>
            </a:extLst>
          </p:cNvPr>
          <p:cNvSpPr/>
          <p:nvPr/>
        </p:nvSpPr>
        <p:spPr>
          <a:xfrm>
            <a:off x="5613976" y="1815895"/>
            <a:ext cx="3667547" cy="964585"/>
          </a:xfrm>
          <a:prstGeom prst="roundRect">
            <a:avLst>
              <a:gd name="adj" fmla="val 43752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Product Sans" panose="020B0403030502040203" pitchFamily="34" charset="0"/>
              </a:rPr>
              <a:t>HARDWARE</a:t>
            </a:r>
          </a:p>
        </p:txBody>
      </p:sp>
      <p:sp>
        <p:nvSpPr>
          <p:cNvPr id="62" name="Corda 61">
            <a:extLst>
              <a:ext uri="{FF2B5EF4-FFF2-40B4-BE49-F238E27FC236}">
                <a16:creationId xmlns:a16="http://schemas.microsoft.com/office/drawing/2014/main" id="{53CE4BAE-EA91-4820-9913-129B07B45753}"/>
              </a:ext>
            </a:extLst>
          </p:cNvPr>
          <p:cNvSpPr/>
          <p:nvPr/>
        </p:nvSpPr>
        <p:spPr>
          <a:xfrm>
            <a:off x="5594722" y="1815894"/>
            <a:ext cx="727579" cy="964585"/>
          </a:xfrm>
          <a:prstGeom prst="chord">
            <a:avLst>
              <a:gd name="adj1" fmla="val 5409605"/>
              <a:gd name="adj2" fmla="val 16141398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Triangolo rettangolo 62">
            <a:extLst>
              <a:ext uri="{FF2B5EF4-FFF2-40B4-BE49-F238E27FC236}">
                <a16:creationId xmlns:a16="http://schemas.microsoft.com/office/drawing/2014/main" id="{4A62FAC7-B57E-42FD-A400-E67031364D17}"/>
              </a:ext>
            </a:extLst>
          </p:cNvPr>
          <p:cNvSpPr/>
          <p:nvPr/>
        </p:nvSpPr>
        <p:spPr>
          <a:xfrm>
            <a:off x="5940630" y="1815893"/>
            <a:ext cx="488680" cy="964585"/>
          </a:xfrm>
          <a:prstGeom prst="rt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Triangolo isoscele 63">
            <a:extLst>
              <a:ext uri="{FF2B5EF4-FFF2-40B4-BE49-F238E27FC236}">
                <a16:creationId xmlns:a16="http://schemas.microsoft.com/office/drawing/2014/main" id="{2276C935-251C-4807-99F2-687B73F9836E}"/>
              </a:ext>
            </a:extLst>
          </p:cNvPr>
          <p:cNvSpPr/>
          <p:nvPr/>
        </p:nvSpPr>
        <p:spPr>
          <a:xfrm rot="10800000">
            <a:off x="5940630" y="1815891"/>
            <a:ext cx="539481" cy="542925"/>
          </a:xfrm>
          <a:prstGeom prst="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126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2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2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3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autoRev="1" fill="remove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2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3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2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3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50" autoRev="1" fill="remov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5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000"/>
                            </p:stCondLst>
                            <p:childTnLst>
                              <p:par>
                                <p:cTn id="145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7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8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2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3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7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2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3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7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8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1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7" grpId="0" animBg="1"/>
      <p:bldP spid="11" grpId="0"/>
      <p:bldP spid="12" grpId="0" animBg="1"/>
      <p:bldP spid="12" grpId="1" animBg="1"/>
      <p:bldP spid="18" grpId="0" animBg="1"/>
      <p:bldP spid="18" grpId="1" animBg="1"/>
      <p:bldP spid="19" grpId="0" animBg="1"/>
      <p:bldP spid="19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3B95D3E3-BC1A-4C3E-B7A5-08CE141F8AF8}"/>
              </a:ext>
            </a:extLst>
          </p:cNvPr>
          <p:cNvSpPr/>
          <p:nvPr/>
        </p:nvSpPr>
        <p:spPr>
          <a:xfrm>
            <a:off x="1670853" y="1231202"/>
            <a:ext cx="6939746" cy="539541"/>
          </a:xfrm>
          <a:prstGeom prst="roundRect">
            <a:avLst>
              <a:gd name="adj" fmla="val 9948"/>
            </a:avLst>
          </a:prstGeom>
          <a:solidFill>
            <a:schemeClr val="bg1">
              <a:lumMod val="85000"/>
            </a:schemeClr>
          </a:solidFill>
          <a:ln cap="rnd">
            <a:noFill/>
            <a:beve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 anchorCtr="0">
            <a:normAutofit/>
          </a:bodyPr>
          <a:lstStyle/>
          <a:p>
            <a:pPr lvl="1"/>
            <a:r>
              <a:rPr lang="it-IT" dirty="0">
                <a:solidFill>
                  <a:schemeClr val="tx1"/>
                </a:solidFill>
                <a:latin typeface="Product Sans" panose="020B0403030502040203" pitchFamily="34" charset="0"/>
              </a:rPr>
              <a:t>L’hardware è composto da tre principali componenti:</a:t>
            </a:r>
          </a:p>
        </p:txBody>
      </p:sp>
      <p:sp>
        <p:nvSpPr>
          <p:cNvPr id="7" name="Freccia a pentagono 6">
            <a:extLst>
              <a:ext uri="{FF2B5EF4-FFF2-40B4-BE49-F238E27FC236}">
                <a16:creationId xmlns:a16="http://schemas.microsoft.com/office/drawing/2014/main" id="{9E0E056D-B23E-409A-ABBE-D7ABBCFE6F54}"/>
              </a:ext>
            </a:extLst>
          </p:cNvPr>
          <p:cNvSpPr/>
          <p:nvPr/>
        </p:nvSpPr>
        <p:spPr>
          <a:xfrm>
            <a:off x="956380" y="-39775"/>
            <a:ext cx="8314620" cy="1297858"/>
          </a:xfrm>
          <a:prstGeom prst="homePlate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50800" dir="222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8" name="Immagine 7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4DA10FD8-2E98-44BE-99AD-92F28E4B7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675" y="182163"/>
            <a:ext cx="800220" cy="80022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01926973-7EDB-4C20-9CF5-9FD04E801CF0}"/>
              </a:ext>
            </a:extLst>
          </p:cNvPr>
          <p:cNvSpPr/>
          <p:nvPr/>
        </p:nvSpPr>
        <p:spPr>
          <a:xfrm rot="19421128">
            <a:off x="8628728" y="5593104"/>
            <a:ext cx="5581206" cy="1891617"/>
          </a:xfrm>
          <a:prstGeom prst="rect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127000" dir="1158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1105C056-748B-4C05-AE5B-5230B7C4E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93" y="5904850"/>
            <a:ext cx="756237" cy="75623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88F06A6-147D-4C03-BF37-6BADB9A47955}"/>
              </a:ext>
            </a:extLst>
          </p:cNvPr>
          <p:cNvSpPr txBox="1"/>
          <p:nvPr/>
        </p:nvSpPr>
        <p:spPr>
          <a:xfrm>
            <a:off x="3065466" y="209044"/>
            <a:ext cx="31626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600" dirty="0">
                <a:solidFill>
                  <a:schemeClr val="bg1"/>
                </a:solidFill>
                <a:latin typeface="Product Sans Black" panose="020B0A03030502040203" pitchFamily="34" charset="0"/>
                <a:cs typeface="Sanskrit Text" panose="020B0502040204020203" pitchFamily="18" charset="0"/>
              </a:rPr>
              <a:t>Hardware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351A664-4C7C-488B-AE31-770F294EEA26}"/>
              </a:ext>
            </a:extLst>
          </p:cNvPr>
          <p:cNvSpPr/>
          <p:nvPr/>
        </p:nvSpPr>
        <p:spPr>
          <a:xfrm rot="19421128">
            <a:off x="-2353869" y="-336653"/>
            <a:ext cx="5581206" cy="1891617"/>
          </a:xfrm>
          <a:prstGeom prst="rect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50800" dir="222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9F6B051-7262-408A-AEAF-3CEB19AFF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9354" y="6100405"/>
            <a:ext cx="478564" cy="365125"/>
          </a:xfrm>
        </p:spPr>
        <p:txBody>
          <a:bodyPr/>
          <a:lstStyle/>
          <a:p>
            <a:pPr algn="ctr"/>
            <a:fld id="{087702CF-1E3E-4CF8-A1A3-9A6A0FCA3107}" type="slidenum">
              <a:rPr lang="it-IT" sz="1500" smtClean="0">
                <a:solidFill>
                  <a:schemeClr val="tx1"/>
                </a:solidFill>
                <a:latin typeface="Product Sans Black" panose="020B0A03030502040203"/>
              </a:rPr>
              <a:pPr algn="ctr"/>
              <a:t>5</a:t>
            </a:fld>
            <a:endParaRPr lang="it-IT" sz="1500">
              <a:solidFill>
                <a:schemeClr val="tx1"/>
              </a:solidFill>
              <a:latin typeface="Product Sans Black" panose="020B0A03030502040203"/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37AEDE49-5640-4F64-B386-74C4DF4A840B}"/>
              </a:ext>
            </a:extLst>
          </p:cNvPr>
          <p:cNvSpPr/>
          <p:nvPr/>
        </p:nvSpPr>
        <p:spPr>
          <a:xfrm>
            <a:off x="575839" y="2492828"/>
            <a:ext cx="1872343" cy="1872343"/>
          </a:xfrm>
          <a:prstGeom prst="ellipse">
            <a:avLst/>
          </a:prstGeom>
          <a:solidFill>
            <a:srgbClr val="27FDC5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3EB27821-A5EF-427B-BFFC-1B4679636F29}"/>
              </a:ext>
            </a:extLst>
          </p:cNvPr>
          <p:cNvSpPr/>
          <p:nvPr/>
        </p:nvSpPr>
        <p:spPr>
          <a:xfrm>
            <a:off x="8010364" y="2492828"/>
            <a:ext cx="1872343" cy="1872343"/>
          </a:xfrm>
          <a:prstGeom prst="ellipse">
            <a:avLst/>
          </a:prstGeom>
          <a:solidFill>
            <a:srgbClr val="27FDC5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1CF62B06-81F8-45E5-A9B3-D2B582C48934}"/>
              </a:ext>
            </a:extLst>
          </p:cNvPr>
          <p:cNvSpPr/>
          <p:nvPr/>
        </p:nvSpPr>
        <p:spPr>
          <a:xfrm>
            <a:off x="4356923" y="4367347"/>
            <a:ext cx="1872343" cy="1872343"/>
          </a:xfrm>
          <a:prstGeom prst="ellipse">
            <a:avLst/>
          </a:prstGeom>
          <a:solidFill>
            <a:srgbClr val="27FDC5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21F405F4-331E-4E11-8F24-C92CF446E5DC}"/>
              </a:ext>
            </a:extLst>
          </p:cNvPr>
          <p:cNvSpPr/>
          <p:nvPr/>
        </p:nvSpPr>
        <p:spPr>
          <a:xfrm>
            <a:off x="4230290" y="1907023"/>
            <a:ext cx="2125675" cy="212567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 descr="Immagine che contiene segnale, disegnando&#10;&#10;Descrizione generata automaticamente">
            <a:extLst>
              <a:ext uri="{FF2B5EF4-FFF2-40B4-BE49-F238E27FC236}">
                <a16:creationId xmlns:a16="http://schemas.microsoft.com/office/drawing/2014/main" id="{95E334D4-4545-4667-B253-5B5DAB7D3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478" y="2343873"/>
            <a:ext cx="1164546" cy="1164546"/>
          </a:xfrm>
          <a:prstGeom prst="rect">
            <a:avLst/>
          </a:prstGeom>
        </p:spPr>
      </p:pic>
      <p:pic>
        <p:nvPicPr>
          <p:cNvPr id="20" name="Immagine 19" descr="Immagine che contiene disegnando, recinto&#10;&#10;Descrizione generata automaticamente">
            <a:extLst>
              <a:ext uri="{FF2B5EF4-FFF2-40B4-BE49-F238E27FC236}">
                <a16:creationId xmlns:a16="http://schemas.microsoft.com/office/drawing/2014/main" id="{A6E95559-10D1-4E62-8AEE-A080F9487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446" y="4700600"/>
            <a:ext cx="1205836" cy="1205836"/>
          </a:xfrm>
          <a:prstGeom prst="rect">
            <a:avLst/>
          </a:prstGeom>
        </p:spPr>
      </p:pic>
      <p:pic>
        <p:nvPicPr>
          <p:cNvPr id="24" name="Immagine 23" descr="Immagine che contiene fiore&#10;&#10;Descrizione generata automaticamente">
            <a:extLst>
              <a:ext uri="{FF2B5EF4-FFF2-40B4-BE49-F238E27FC236}">
                <a16:creationId xmlns:a16="http://schemas.microsoft.com/office/drawing/2014/main" id="{16E3125E-B6D4-4337-9D89-522323AA39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0" y="2825299"/>
            <a:ext cx="1207399" cy="1207399"/>
          </a:xfrm>
          <a:prstGeom prst="rect">
            <a:avLst/>
          </a:prstGeom>
        </p:spPr>
      </p:pic>
      <p:pic>
        <p:nvPicPr>
          <p:cNvPr id="27" name="Immagine 26" descr="Immagine che contiene oggetto, orologio, computer, portatile&#10;&#10;Descrizione generata automaticamente">
            <a:extLst>
              <a:ext uri="{FF2B5EF4-FFF2-40B4-BE49-F238E27FC236}">
                <a16:creationId xmlns:a16="http://schemas.microsoft.com/office/drawing/2014/main" id="{F9A85AC7-9DE8-4EE4-A49A-C630FE91BF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448" y="2907162"/>
            <a:ext cx="1199243" cy="1199243"/>
          </a:xfrm>
          <a:prstGeom prst="rect">
            <a:avLst/>
          </a:prstGeom>
        </p:spPr>
      </p:pic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C071545E-999A-4BD6-B353-11C7254A7983}"/>
              </a:ext>
            </a:extLst>
          </p:cNvPr>
          <p:cNvSpPr/>
          <p:nvPr/>
        </p:nvSpPr>
        <p:spPr>
          <a:xfrm>
            <a:off x="801570" y="4480351"/>
            <a:ext cx="1420878" cy="420503"/>
          </a:xfrm>
          <a:prstGeom prst="roundRect">
            <a:avLst>
              <a:gd name="adj" fmla="val 50000"/>
            </a:avLst>
          </a:prstGeom>
          <a:solidFill>
            <a:srgbClr val="C62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Product Sans" panose="020B0403030502040203" pitchFamily="34" charset="0"/>
              </a:rPr>
              <a:t>Raspberry</a:t>
            </a:r>
          </a:p>
        </p:txBody>
      </p:sp>
      <p:sp>
        <p:nvSpPr>
          <p:cNvPr id="31" name="Rettangolo con angoli arrotondati 30">
            <a:extLst>
              <a:ext uri="{FF2B5EF4-FFF2-40B4-BE49-F238E27FC236}">
                <a16:creationId xmlns:a16="http://schemas.microsoft.com/office/drawing/2014/main" id="{56FA9063-0940-458D-820C-B2949CCE93EA}"/>
              </a:ext>
            </a:extLst>
          </p:cNvPr>
          <p:cNvSpPr/>
          <p:nvPr/>
        </p:nvSpPr>
        <p:spPr>
          <a:xfrm>
            <a:off x="4485307" y="6320479"/>
            <a:ext cx="1610693" cy="420503"/>
          </a:xfrm>
          <a:prstGeom prst="roundRect">
            <a:avLst>
              <a:gd name="adj" fmla="val 50000"/>
            </a:avLst>
          </a:prstGeom>
          <a:solidFill>
            <a:srgbClr val="0EB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Product Sans" panose="020B0403030502040203" pitchFamily="34" charset="0"/>
              </a:rPr>
              <a:t>Modulo NFC</a:t>
            </a:r>
          </a:p>
        </p:txBody>
      </p:sp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id="{EDED73C9-2C9B-4B31-8F28-13E134AD9D44}"/>
              </a:ext>
            </a:extLst>
          </p:cNvPr>
          <p:cNvSpPr/>
          <p:nvPr/>
        </p:nvSpPr>
        <p:spPr>
          <a:xfrm>
            <a:off x="8118033" y="4490348"/>
            <a:ext cx="1650075" cy="420503"/>
          </a:xfrm>
          <a:prstGeom prst="roundRect">
            <a:avLst>
              <a:gd name="adj" fmla="val 50000"/>
            </a:avLst>
          </a:prstGeom>
          <a:solidFill>
            <a:srgbClr val="5E6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Product Sans" panose="020B0403030502040203" pitchFamily="34" charset="0"/>
              </a:rPr>
              <a:t>Pannello LCD</a:t>
            </a:r>
          </a:p>
        </p:txBody>
      </p:sp>
      <p:cxnSp>
        <p:nvCxnSpPr>
          <p:cNvPr id="53" name="Connettore curvo 52">
            <a:extLst>
              <a:ext uri="{FF2B5EF4-FFF2-40B4-BE49-F238E27FC236}">
                <a16:creationId xmlns:a16="http://schemas.microsoft.com/office/drawing/2014/main" id="{DCCD6D88-3DA2-481E-8F61-554EF1BEA65E}"/>
              </a:ext>
            </a:extLst>
          </p:cNvPr>
          <p:cNvCxnSpPr>
            <a:cxnSpLocks/>
          </p:cNvCxnSpPr>
          <p:nvPr/>
        </p:nvCxnSpPr>
        <p:spPr>
          <a:xfrm flipV="1">
            <a:off x="2320119" y="2529060"/>
            <a:ext cx="1910171" cy="494853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curvo 55">
            <a:extLst>
              <a:ext uri="{FF2B5EF4-FFF2-40B4-BE49-F238E27FC236}">
                <a16:creationId xmlns:a16="http://schemas.microsoft.com/office/drawing/2014/main" id="{DBB75424-D0D6-4BED-B91C-06C422210361}"/>
              </a:ext>
            </a:extLst>
          </p:cNvPr>
          <p:cNvCxnSpPr>
            <a:cxnSpLocks/>
          </p:cNvCxnSpPr>
          <p:nvPr/>
        </p:nvCxnSpPr>
        <p:spPr>
          <a:xfrm rot="10800000">
            <a:off x="6228079" y="2492829"/>
            <a:ext cx="1870016" cy="531081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2 61">
            <a:extLst>
              <a:ext uri="{FF2B5EF4-FFF2-40B4-BE49-F238E27FC236}">
                <a16:creationId xmlns:a16="http://schemas.microsoft.com/office/drawing/2014/main" id="{61F72E78-040F-4679-89A4-F27086FE6BF7}"/>
              </a:ext>
            </a:extLst>
          </p:cNvPr>
          <p:cNvCxnSpPr>
            <a:stCxn id="17" idx="0"/>
            <a:endCxn id="10" idx="4"/>
          </p:cNvCxnSpPr>
          <p:nvPr/>
        </p:nvCxnSpPr>
        <p:spPr>
          <a:xfrm flipV="1">
            <a:off x="5293095" y="4032698"/>
            <a:ext cx="33" cy="33464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22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11" grpId="0"/>
      <p:bldP spid="9" grpId="0" animBg="1"/>
      <p:bldP spid="15" grpId="0" animBg="1"/>
      <p:bldP spid="17" grpId="0" animBg="1"/>
      <p:bldP spid="10" grpId="0" animBg="1"/>
      <p:bldP spid="10" grpId="1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ccia a pentagono 6">
            <a:extLst>
              <a:ext uri="{FF2B5EF4-FFF2-40B4-BE49-F238E27FC236}">
                <a16:creationId xmlns:a16="http://schemas.microsoft.com/office/drawing/2014/main" id="{9E0E056D-B23E-409A-ABBE-D7ABBCFE6F54}"/>
              </a:ext>
            </a:extLst>
          </p:cNvPr>
          <p:cNvSpPr/>
          <p:nvPr/>
        </p:nvSpPr>
        <p:spPr>
          <a:xfrm>
            <a:off x="956380" y="-39775"/>
            <a:ext cx="8314620" cy="1297858"/>
          </a:xfrm>
          <a:prstGeom prst="homePlate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50800" dir="222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8" name="Immagine 7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4DA10FD8-2E98-44BE-99AD-92F28E4B7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675" y="182163"/>
            <a:ext cx="800220" cy="800220"/>
          </a:xfrm>
          <a:prstGeom prst="rect">
            <a:avLst/>
          </a:prstGeom>
        </p:spPr>
      </p:pic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3B95D3E3-BC1A-4C3E-B7A5-08CE141F8AF8}"/>
              </a:ext>
            </a:extLst>
          </p:cNvPr>
          <p:cNvSpPr/>
          <p:nvPr/>
        </p:nvSpPr>
        <p:spPr>
          <a:xfrm>
            <a:off x="-349371" y="2419350"/>
            <a:ext cx="4215721" cy="3551007"/>
          </a:xfrm>
          <a:prstGeom prst="roundRect">
            <a:avLst>
              <a:gd name="adj" fmla="val 15042"/>
            </a:avLst>
          </a:prstGeom>
          <a:solidFill>
            <a:schemeClr val="bg1">
              <a:lumMod val="85000"/>
            </a:schemeClr>
          </a:solidFill>
          <a:ln cap="rnd">
            <a:noFill/>
            <a:beve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 anchorCtr="0">
            <a:normAutofit/>
          </a:bodyPr>
          <a:lstStyle/>
          <a:p>
            <a:pPr lvl="1"/>
            <a:endParaRPr lang="it-IT" sz="2400" dirty="0">
              <a:solidFill>
                <a:schemeClr val="tx1"/>
              </a:solidFill>
              <a:latin typeface="Product Sans" panose="020B0403030502040203" pitchFamily="34" charset="0"/>
            </a:endParaRPr>
          </a:p>
          <a:p>
            <a:pPr lvl="1"/>
            <a:r>
              <a:rPr lang="it-IT" sz="2400" dirty="0">
                <a:solidFill>
                  <a:schemeClr val="tx1"/>
                </a:solidFill>
                <a:latin typeface="Product Sans" panose="020B0403030502040203" pitchFamily="34" charset="0"/>
              </a:rPr>
              <a:t>Il nostro hardware si occupa principalmente di processare le ricezione dello scontrino tramite </a:t>
            </a:r>
            <a:r>
              <a:rPr lang="it-IT" sz="2400" dirty="0" err="1">
                <a:solidFill>
                  <a:schemeClr val="tx1"/>
                </a:solidFill>
                <a:latin typeface="Product Sans" panose="020B0403030502040203" pitchFamily="34" charset="0"/>
              </a:rPr>
              <a:t>qr</a:t>
            </a:r>
            <a:r>
              <a:rPr lang="it-IT" sz="2400" dirty="0">
                <a:solidFill>
                  <a:schemeClr val="tx1"/>
                </a:solidFill>
                <a:latin typeface="Product Sans" panose="020B0403030502040203" pitchFamily="34" charset="0"/>
              </a:rPr>
              <a:t> code o </a:t>
            </a:r>
            <a:r>
              <a:rPr lang="it-IT" sz="2400" dirty="0" err="1">
                <a:solidFill>
                  <a:schemeClr val="tx1"/>
                </a:solidFill>
                <a:latin typeface="Product Sans" panose="020B0403030502040203" pitchFamily="34" charset="0"/>
              </a:rPr>
              <a:t>nfc</a:t>
            </a:r>
            <a:endParaRPr lang="it-IT" sz="2400" dirty="0">
              <a:solidFill>
                <a:schemeClr val="tx1"/>
              </a:solidFill>
              <a:latin typeface="Product Sans" panose="020B0403030502040203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1926973-7EDB-4C20-9CF5-9FD04E801CF0}"/>
              </a:ext>
            </a:extLst>
          </p:cNvPr>
          <p:cNvSpPr/>
          <p:nvPr/>
        </p:nvSpPr>
        <p:spPr>
          <a:xfrm rot="19421128">
            <a:off x="8628728" y="5593104"/>
            <a:ext cx="5581206" cy="1891617"/>
          </a:xfrm>
          <a:prstGeom prst="rect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127000" dir="1158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1105C056-748B-4C05-AE5B-5230B7C4E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93" y="5904850"/>
            <a:ext cx="756237" cy="75623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88F06A6-147D-4C03-BF37-6BADB9A47955}"/>
              </a:ext>
            </a:extLst>
          </p:cNvPr>
          <p:cNvSpPr txBox="1"/>
          <p:nvPr/>
        </p:nvSpPr>
        <p:spPr>
          <a:xfrm>
            <a:off x="3065466" y="209044"/>
            <a:ext cx="327334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600" dirty="0">
                <a:solidFill>
                  <a:schemeClr val="bg1"/>
                </a:solidFill>
                <a:latin typeface="Product Sans Black" panose="020B0A03030502040203" pitchFamily="34" charset="0"/>
                <a:cs typeface="Sanskrit Text" panose="020B0502040204020203" pitchFamily="18" charset="0"/>
              </a:rPr>
              <a:t>Hardware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351A664-4C7C-488B-AE31-770F294EEA26}"/>
              </a:ext>
            </a:extLst>
          </p:cNvPr>
          <p:cNvSpPr/>
          <p:nvPr/>
        </p:nvSpPr>
        <p:spPr>
          <a:xfrm rot="19421128">
            <a:off x="-2353869" y="-336653"/>
            <a:ext cx="5581206" cy="1891617"/>
          </a:xfrm>
          <a:prstGeom prst="rect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50800" dir="222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9F6B051-7262-408A-AEAF-3CEB19AFF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9354" y="6100405"/>
            <a:ext cx="478564" cy="365125"/>
          </a:xfrm>
        </p:spPr>
        <p:txBody>
          <a:bodyPr/>
          <a:lstStyle/>
          <a:p>
            <a:pPr algn="ctr"/>
            <a:fld id="{087702CF-1E3E-4CF8-A1A3-9A6A0FCA3107}" type="slidenum">
              <a:rPr lang="it-IT" sz="1500" smtClean="0">
                <a:solidFill>
                  <a:schemeClr val="tx1"/>
                </a:solidFill>
                <a:latin typeface="Product Sans Black" panose="020B0A03030502040203"/>
              </a:rPr>
              <a:pPr algn="ctr"/>
              <a:t>6</a:t>
            </a:fld>
            <a:endParaRPr lang="it-IT" sz="1500">
              <a:solidFill>
                <a:schemeClr val="tx1"/>
              </a:solidFill>
              <a:latin typeface="Product Sans Black" panose="020B0A03030502040203"/>
            </a:endParaRPr>
          </a:p>
        </p:txBody>
      </p:sp>
      <p:pic>
        <p:nvPicPr>
          <p:cNvPr id="4" name="Immagine 3" descr="Immagine che contiene cibo, orologio&#10;&#10;Descrizione generata automaticamente">
            <a:extLst>
              <a:ext uri="{FF2B5EF4-FFF2-40B4-BE49-F238E27FC236}">
                <a16:creationId xmlns:a16="http://schemas.microsoft.com/office/drawing/2014/main" id="{993BFD9A-5ADA-4377-8810-4729677363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965" y="1506902"/>
            <a:ext cx="1297859" cy="129785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CA9C8EB-2AAB-4823-B6EA-811EFF0EC6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663" y="3429000"/>
            <a:ext cx="1175352" cy="117535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B1A330E-FF80-42C6-81CF-E0B334EA1A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334" y="3429000"/>
            <a:ext cx="1281531" cy="1281531"/>
          </a:xfrm>
          <a:prstGeom prst="rect">
            <a:avLst/>
          </a:prstGeom>
        </p:spPr>
      </p:pic>
      <p:pic>
        <p:nvPicPr>
          <p:cNvPr id="16" name="Immagine 15" descr="Immagine che contiene giocattolo, computer&#10;&#10;Descrizione generata automaticamente">
            <a:extLst>
              <a:ext uri="{FF2B5EF4-FFF2-40B4-BE49-F238E27FC236}">
                <a16:creationId xmlns:a16="http://schemas.microsoft.com/office/drawing/2014/main" id="{E706A1E7-9CB6-4A61-82A1-D57D9192B4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08624">
            <a:off x="6791587" y="5042159"/>
            <a:ext cx="1412616" cy="1412616"/>
          </a:xfrm>
          <a:prstGeom prst="rect">
            <a:avLst/>
          </a:prstGeom>
        </p:spPr>
      </p:pic>
      <p:cxnSp>
        <p:nvCxnSpPr>
          <p:cNvPr id="18" name="Connettore curvo 17">
            <a:extLst>
              <a:ext uri="{FF2B5EF4-FFF2-40B4-BE49-F238E27FC236}">
                <a16:creationId xmlns:a16="http://schemas.microsoft.com/office/drawing/2014/main" id="{DEAA8EE6-BA4D-4D9B-B9F1-EB31549BB1D1}"/>
              </a:ext>
            </a:extLst>
          </p:cNvPr>
          <p:cNvCxnSpPr>
            <a:cxnSpLocks/>
            <a:stCxn id="4" idx="1"/>
            <a:endCxn id="10" idx="0"/>
          </p:cNvCxnSpPr>
          <p:nvPr/>
        </p:nvCxnSpPr>
        <p:spPr>
          <a:xfrm rot="10800000" flipV="1">
            <a:off x="5252339" y="2155832"/>
            <a:ext cx="1596626" cy="1273168"/>
          </a:xfrm>
          <a:prstGeom prst="curvedConnector2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curvo 21">
            <a:extLst>
              <a:ext uri="{FF2B5EF4-FFF2-40B4-BE49-F238E27FC236}">
                <a16:creationId xmlns:a16="http://schemas.microsoft.com/office/drawing/2014/main" id="{831F4652-7140-40E8-8247-88E53F32552E}"/>
              </a:ext>
            </a:extLst>
          </p:cNvPr>
          <p:cNvCxnSpPr>
            <a:stCxn id="4" idx="3"/>
            <a:endCxn id="14" idx="0"/>
          </p:cNvCxnSpPr>
          <p:nvPr/>
        </p:nvCxnSpPr>
        <p:spPr>
          <a:xfrm>
            <a:off x="8146824" y="2155832"/>
            <a:ext cx="1544276" cy="1273168"/>
          </a:xfrm>
          <a:prstGeom prst="curvedConnector2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curvo 22">
            <a:extLst>
              <a:ext uri="{FF2B5EF4-FFF2-40B4-BE49-F238E27FC236}">
                <a16:creationId xmlns:a16="http://schemas.microsoft.com/office/drawing/2014/main" id="{DD1A1C64-E26F-464C-8A89-135DC59F8F87}"/>
              </a:ext>
            </a:extLst>
          </p:cNvPr>
          <p:cNvCxnSpPr>
            <a:cxnSpLocks/>
            <a:stCxn id="10" idx="2"/>
            <a:endCxn id="16" idx="2"/>
          </p:cNvCxnSpPr>
          <p:nvPr/>
        </p:nvCxnSpPr>
        <p:spPr>
          <a:xfrm rot="16200000" flipH="1">
            <a:off x="5339375" y="4517315"/>
            <a:ext cx="1422241" cy="1596313"/>
          </a:xfrm>
          <a:prstGeom prst="curvedConnector2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curvo 25">
            <a:extLst>
              <a:ext uri="{FF2B5EF4-FFF2-40B4-BE49-F238E27FC236}">
                <a16:creationId xmlns:a16="http://schemas.microsoft.com/office/drawing/2014/main" id="{81D9E087-5563-4836-8D2E-DB1ADF984A31}"/>
              </a:ext>
            </a:extLst>
          </p:cNvPr>
          <p:cNvCxnSpPr>
            <a:cxnSpLocks/>
            <a:stCxn id="14" idx="2"/>
          </p:cNvCxnSpPr>
          <p:nvPr/>
        </p:nvCxnSpPr>
        <p:spPr>
          <a:xfrm rot="5400000">
            <a:off x="8234211" y="4554956"/>
            <a:ext cx="1301315" cy="1612465"/>
          </a:xfrm>
          <a:prstGeom prst="curvedConnector2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0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137AED84-9BEA-42D4-AF5E-F03C7FF9CA11}"/>
              </a:ext>
            </a:extLst>
          </p:cNvPr>
          <p:cNvSpPr/>
          <p:nvPr/>
        </p:nvSpPr>
        <p:spPr>
          <a:xfrm>
            <a:off x="4834006" y="2136603"/>
            <a:ext cx="1723257" cy="832515"/>
          </a:xfrm>
          <a:prstGeom prst="roundRect">
            <a:avLst/>
          </a:prstGeom>
          <a:solidFill>
            <a:srgbClr val="FF74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latin typeface="Barbatrick" panose="02000400000000000000" pitchFamily="2" charset="0"/>
              </a:rPr>
              <a:t>Veloce </a:t>
            </a:r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6FF6221D-DA45-4FFF-BEF4-C4FDF10CF316}"/>
              </a:ext>
            </a:extLst>
          </p:cNvPr>
          <p:cNvSpPr/>
          <p:nvPr/>
        </p:nvSpPr>
        <p:spPr>
          <a:xfrm>
            <a:off x="4834006" y="2134994"/>
            <a:ext cx="1828800" cy="83251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latin typeface="Agency FB" panose="020B0503020202020204" pitchFamily="34" charset="0"/>
              </a:rPr>
              <a:t>Ordinata</a:t>
            </a:r>
            <a:r>
              <a:rPr lang="it-IT" dirty="0"/>
              <a:t> </a:t>
            </a:r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8AEBA057-0000-44E1-BF11-C1373FB03CCA}"/>
              </a:ext>
            </a:extLst>
          </p:cNvPr>
          <p:cNvSpPr/>
          <p:nvPr/>
        </p:nvSpPr>
        <p:spPr>
          <a:xfrm>
            <a:off x="4834006" y="2134995"/>
            <a:ext cx="1828800" cy="83251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400" dirty="0">
                <a:latin typeface="Dream Her" pitchFamily="2" charset="0"/>
                <a:cs typeface="Arial" panose="020B0604020202020204" pitchFamily="34" charset="0"/>
              </a:rPr>
              <a:t>Semplice</a:t>
            </a:r>
          </a:p>
        </p:txBody>
      </p:sp>
      <p:sp>
        <p:nvSpPr>
          <p:cNvPr id="7" name="Freccia a pentagono 6">
            <a:extLst>
              <a:ext uri="{FF2B5EF4-FFF2-40B4-BE49-F238E27FC236}">
                <a16:creationId xmlns:a16="http://schemas.microsoft.com/office/drawing/2014/main" id="{9E0E056D-B23E-409A-ABBE-D7ABBCFE6F54}"/>
              </a:ext>
            </a:extLst>
          </p:cNvPr>
          <p:cNvSpPr/>
          <p:nvPr/>
        </p:nvSpPr>
        <p:spPr>
          <a:xfrm>
            <a:off x="956380" y="-39775"/>
            <a:ext cx="7814758" cy="1297858"/>
          </a:xfrm>
          <a:prstGeom prst="homePlate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50800" dir="222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0D20A06-952E-42B7-BAB5-1B3F281C6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411" y="144217"/>
            <a:ext cx="865046" cy="865046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01926973-7EDB-4C20-9CF5-9FD04E801CF0}"/>
              </a:ext>
            </a:extLst>
          </p:cNvPr>
          <p:cNvSpPr/>
          <p:nvPr/>
        </p:nvSpPr>
        <p:spPr>
          <a:xfrm rot="19421128">
            <a:off x="7004214" y="5477909"/>
            <a:ext cx="9532736" cy="3077840"/>
          </a:xfrm>
          <a:prstGeom prst="rect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127000" dir="1158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1105C056-748B-4C05-AE5B-5230B7C4E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93" y="5904850"/>
            <a:ext cx="756237" cy="75623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88F06A6-147D-4C03-BF37-6BADB9A47955}"/>
              </a:ext>
            </a:extLst>
          </p:cNvPr>
          <p:cNvSpPr txBox="1"/>
          <p:nvPr/>
        </p:nvSpPr>
        <p:spPr>
          <a:xfrm>
            <a:off x="3065466" y="209044"/>
            <a:ext cx="44947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600" dirty="0">
                <a:solidFill>
                  <a:schemeClr val="bg1"/>
                </a:solidFill>
                <a:latin typeface="Product Sans Black" panose="020B0A03030502040203" pitchFamily="34" charset="0"/>
                <a:cs typeface="Sanskrit Text" panose="020B0502040204020203" pitchFamily="18" charset="0"/>
              </a:rPr>
              <a:t>L’applicazione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351A664-4C7C-488B-AE31-770F294EEA26}"/>
              </a:ext>
            </a:extLst>
          </p:cNvPr>
          <p:cNvSpPr/>
          <p:nvPr/>
        </p:nvSpPr>
        <p:spPr>
          <a:xfrm rot="19421128">
            <a:off x="-4464626" y="-1444366"/>
            <a:ext cx="9076156" cy="3118471"/>
          </a:xfrm>
          <a:prstGeom prst="rect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50800" dir="222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9F6B051-7262-408A-AEAF-3CEB19AFF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9354" y="6100405"/>
            <a:ext cx="478564" cy="365125"/>
          </a:xfrm>
        </p:spPr>
        <p:txBody>
          <a:bodyPr/>
          <a:lstStyle/>
          <a:p>
            <a:pPr algn="ctr"/>
            <a:fld id="{087702CF-1E3E-4CF8-A1A3-9A6A0FCA3107}" type="slidenum">
              <a:rPr lang="it-IT" sz="1500" smtClean="0">
                <a:solidFill>
                  <a:schemeClr val="tx1"/>
                </a:solidFill>
                <a:latin typeface="Product Sans Black" panose="020B0A03030502040203"/>
              </a:rPr>
              <a:pPr algn="ctr"/>
              <a:t>7</a:t>
            </a:fld>
            <a:endParaRPr lang="it-IT" sz="1500">
              <a:solidFill>
                <a:schemeClr val="tx1"/>
              </a:solidFill>
              <a:latin typeface="Product Sans Black" panose="020B0A03030502040203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2014A80-094D-41F1-8122-42EC925123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237" y="1506898"/>
            <a:ext cx="2092793" cy="2088705"/>
          </a:xfrm>
          <a:prstGeom prst="rect">
            <a:avLst/>
          </a:prstGeom>
          <a:effectLst>
            <a:outerShdw blurRad="50800" dist="127000" dir="3000000" sx="9000" sy="9000" algn="ctr" rotWithShape="0">
              <a:schemeClr val="tx1">
                <a:alpha val="56000"/>
              </a:schemeClr>
            </a:outerShdw>
          </a:effectLst>
        </p:spPr>
      </p:pic>
      <p:pic>
        <p:nvPicPr>
          <p:cNvPr id="8" name="Immagine 7" descr="Immagine che contiene segnale, orologio&#10;&#10;Descrizione generata automaticamente">
            <a:extLst>
              <a:ext uri="{FF2B5EF4-FFF2-40B4-BE49-F238E27FC236}">
                <a16:creationId xmlns:a16="http://schemas.microsoft.com/office/drawing/2014/main" id="{F50969CB-C1C0-4DD6-B4A1-D04FF2A654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6" y="4941485"/>
            <a:ext cx="1312114" cy="1312114"/>
          </a:xfrm>
          <a:prstGeom prst="rect">
            <a:avLst/>
          </a:prstGeom>
        </p:spPr>
      </p:pic>
      <p:pic>
        <p:nvPicPr>
          <p:cNvPr id="10" name="Immagine 9" descr="Immagine che contiene orologio&#10;&#10;Descrizione generata automaticamente">
            <a:extLst>
              <a:ext uri="{FF2B5EF4-FFF2-40B4-BE49-F238E27FC236}">
                <a16:creationId xmlns:a16="http://schemas.microsoft.com/office/drawing/2014/main" id="{F5BA059A-8550-4EFC-B389-DE1A3327B3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521" y="4978228"/>
            <a:ext cx="1312115" cy="1312115"/>
          </a:xfrm>
          <a:prstGeom prst="rect">
            <a:avLst/>
          </a:prstGeom>
        </p:spPr>
      </p:pic>
      <p:pic>
        <p:nvPicPr>
          <p:cNvPr id="14" name="Immagine 13" descr="Immagine che contiene orologio, segnale&#10;&#10;Descrizione generata automaticamente">
            <a:extLst>
              <a:ext uri="{FF2B5EF4-FFF2-40B4-BE49-F238E27FC236}">
                <a16:creationId xmlns:a16="http://schemas.microsoft.com/office/drawing/2014/main" id="{4F0253AF-FBE4-4206-8D0A-740408AFEA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151" y="4941485"/>
            <a:ext cx="1312115" cy="131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5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16433 -7.40741E-7 C -0.23802 -7.40741E-7 -0.32865 0.07431 -0.32865 0.13495 L -0.32865 0.26991 " pathEditMode="relative" rAng="0" ptsTypes="AAAA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32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04518 0.26227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6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69 -2.22222E-6 C 0.15482 -2.22222E-6 0.21393 0.07222 0.21393 0.13102 L 0.21393 0.26204 " pathEditMode="relative" rAng="0" ptsTypes="AAAA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-0.04675 -0.00046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5" grpId="0" animBg="1"/>
      <p:bldP spid="25" grpId="1" animBg="1"/>
      <p:bldP spid="24" grpId="0" animBg="1"/>
      <p:bldP spid="24" grpId="1" animBg="1"/>
      <p:bldP spid="7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1583FDB0-2558-4BC9-9D86-7A8F9A3268A1}"/>
              </a:ext>
            </a:extLst>
          </p:cNvPr>
          <p:cNvSpPr/>
          <p:nvPr/>
        </p:nvSpPr>
        <p:spPr>
          <a:xfrm rot="16200000">
            <a:off x="-4622800" y="1734457"/>
            <a:ext cx="8984348" cy="3309258"/>
          </a:xfrm>
          <a:prstGeom prst="rect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50800" dir="222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BAF25F-A34B-4511-812C-79F6D28C499F}"/>
              </a:ext>
            </a:extLst>
          </p:cNvPr>
          <p:cNvSpPr/>
          <p:nvPr/>
        </p:nvSpPr>
        <p:spPr>
          <a:xfrm rot="16200000">
            <a:off x="7830459" y="1734451"/>
            <a:ext cx="8984348" cy="3309262"/>
          </a:xfrm>
          <a:prstGeom prst="rect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50800" dir="222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FE2D17B-5C60-4A81-9ADA-DCBE55117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-571499"/>
            <a:ext cx="9143999" cy="800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021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1583FDB0-2558-4BC9-9D86-7A8F9A3268A1}"/>
              </a:ext>
            </a:extLst>
          </p:cNvPr>
          <p:cNvSpPr/>
          <p:nvPr/>
        </p:nvSpPr>
        <p:spPr>
          <a:xfrm rot="16200000">
            <a:off x="-4622800" y="1734457"/>
            <a:ext cx="8984348" cy="3309258"/>
          </a:xfrm>
          <a:prstGeom prst="rect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50800" dir="222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BAF25F-A34B-4511-812C-79F6D28C499F}"/>
              </a:ext>
            </a:extLst>
          </p:cNvPr>
          <p:cNvSpPr/>
          <p:nvPr/>
        </p:nvSpPr>
        <p:spPr>
          <a:xfrm rot="16200000">
            <a:off x="7830459" y="1734451"/>
            <a:ext cx="8984348" cy="3309262"/>
          </a:xfrm>
          <a:prstGeom prst="rect">
            <a:avLst/>
          </a:prstGeom>
          <a:solidFill>
            <a:srgbClr val="34CAAA"/>
          </a:solidFill>
          <a:ln cap="rnd">
            <a:noFill/>
            <a:bevel/>
          </a:ln>
          <a:effectLst>
            <a:outerShdw blurRad="50800" dist="50800" dir="2220000" algn="ctr" rotWithShape="0">
              <a:srgbClr val="000000">
                <a:alpha val="43137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8E4B35D-1366-4EDF-A7FD-47FAA93F8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4" y="-571499"/>
            <a:ext cx="9143997" cy="800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1101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</TotalTime>
  <Words>287</Words>
  <Application>Microsoft Office PowerPoint</Application>
  <PresentationFormat>Widescreen</PresentationFormat>
  <Paragraphs>113</Paragraphs>
  <Slides>16</Slides>
  <Notes>12</Notes>
  <HiddenSlides>1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16</vt:i4>
      </vt:variant>
    </vt:vector>
  </HeadingPairs>
  <TitlesOfParts>
    <vt:vector size="25" baseType="lpstr">
      <vt:lpstr>Calibri</vt:lpstr>
      <vt:lpstr>Barbatrick</vt:lpstr>
      <vt:lpstr>Product Sans Black</vt:lpstr>
      <vt:lpstr>Dream Her</vt:lpstr>
      <vt:lpstr>Arial</vt:lpstr>
      <vt:lpstr>Agency FB</vt:lpstr>
      <vt:lpstr>Calibri Light</vt:lpstr>
      <vt:lpstr>Product Sans</vt:lpstr>
      <vt:lpstr>Tema di Office</vt:lpstr>
      <vt:lpstr>SconTreeNo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Scontreeno</dc:title>
  <dc:creator>Simone Scino</dc:creator>
  <cp:lastModifiedBy>Simone Scino</cp:lastModifiedBy>
  <cp:revision>5</cp:revision>
  <dcterms:created xsi:type="dcterms:W3CDTF">2019-11-05T10:47:54Z</dcterms:created>
  <dcterms:modified xsi:type="dcterms:W3CDTF">2019-11-07T08:34:48Z</dcterms:modified>
</cp:coreProperties>
</file>